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9" r:id="rId1"/>
  </p:sldMasterIdLst>
  <p:sldIdLst>
    <p:sldId id="287" r:id="rId2"/>
    <p:sldId id="262" r:id="rId3"/>
    <p:sldId id="257" r:id="rId4"/>
    <p:sldId id="283" r:id="rId5"/>
    <p:sldId id="284" r:id="rId6"/>
    <p:sldId id="285" r:id="rId7"/>
    <p:sldId id="286" r:id="rId8"/>
    <p:sldId id="282" r:id="rId9"/>
    <p:sldId id="288" r:id="rId10"/>
  </p:sldIdLst>
  <p:sldSz cx="12192000" cy="6858000"/>
  <p:notesSz cx="6858000" cy="9144000"/>
  <p:embeddedFontLst>
    <p:embeddedFont>
      <p:font typeface="Avenir Next LT Pro" panose="020B0504020202020204" pitchFamily="34" charset="77"/>
      <p:regular r:id="rId11"/>
      <p:bold r:id="rId12"/>
      <p:italic r:id="rId13"/>
      <p:boldItalic r:id="rId14"/>
    </p:embeddedFont>
    <p:embeddedFont>
      <p:font typeface="Avenir Next LT Pro Dem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F3D3"/>
    <a:srgbClr val="6875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DE2987-CDC0-43F7-85AB-092C6C3497FF}" v="1" dt="2024-08-05T14:17:34.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94660"/>
  </p:normalViewPr>
  <p:slideViewPr>
    <p:cSldViewPr snapToGrid="0">
      <p:cViewPr varScale="1">
        <p:scale>
          <a:sx n="127" d="100"/>
          <a:sy n="127" d="100"/>
        </p:scale>
        <p:origin x="616" y="19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5.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D478B113-1133-4426-9A55-671C7A7B1577}"/>
    <pc:docChg chg="undo custSel addSld delSld modSld">
      <pc:chgData name="Daniel Richardson" userId="b12f1a219faba2ab" providerId="LiveId" clId="{D478B113-1133-4426-9A55-671C7A7B1577}" dt="2024-07-01T07:44:52.370" v="237"/>
      <pc:docMkLst>
        <pc:docMk/>
      </pc:docMkLst>
      <pc:sldChg chg="addSp delSp modSp mod">
        <pc:chgData name="Daniel Richardson" userId="b12f1a219faba2ab" providerId="LiveId" clId="{D478B113-1133-4426-9A55-671C7A7B1577}" dt="2024-07-01T07:43:22.418" v="212" actId="1076"/>
        <pc:sldMkLst>
          <pc:docMk/>
          <pc:sldMk cId="1464883447" sldId="257"/>
        </pc:sldMkLst>
        <pc:spChg chg="mod">
          <ac:chgData name="Daniel Richardson" userId="b12f1a219faba2ab" providerId="LiveId" clId="{D478B113-1133-4426-9A55-671C7A7B1577}" dt="2024-07-01T07:39:24.669" v="67" actId="20577"/>
          <ac:spMkLst>
            <pc:docMk/>
            <pc:sldMk cId="1464883447" sldId="257"/>
            <ac:spMk id="3" creationId="{D97C3025-9482-0753-3832-728ED6C83232}"/>
          </ac:spMkLst>
        </pc:spChg>
        <pc:spChg chg="add del mod">
          <ac:chgData name="Daniel Richardson" userId="b12f1a219faba2ab" providerId="LiveId" clId="{D478B113-1133-4426-9A55-671C7A7B1577}" dt="2024-07-01T07:43:12.695" v="207"/>
          <ac:spMkLst>
            <pc:docMk/>
            <pc:sldMk cId="1464883447" sldId="257"/>
            <ac:spMk id="4" creationId="{978205FF-DD47-AA40-FEFC-206C8365380E}"/>
          </ac:spMkLst>
        </pc:spChg>
        <pc:picChg chg="add mod">
          <ac:chgData name="Daniel Richardson" userId="b12f1a219faba2ab" providerId="LiveId" clId="{D478B113-1133-4426-9A55-671C7A7B1577}" dt="2024-07-01T07:43:12.695" v="207"/>
          <ac:picMkLst>
            <pc:docMk/>
            <pc:sldMk cId="1464883447" sldId="257"/>
            <ac:picMk id="7" creationId="{62B4D131-82B5-A9BE-54EE-82B490EEB9BF}"/>
          </ac:picMkLst>
        </pc:picChg>
        <pc:picChg chg="add mod">
          <ac:chgData name="Daniel Richardson" userId="b12f1a219faba2ab" providerId="LiveId" clId="{D478B113-1133-4426-9A55-671C7A7B1577}" dt="2024-07-01T07:43:22.418" v="212" actId="1076"/>
          <ac:picMkLst>
            <pc:docMk/>
            <pc:sldMk cId="1464883447" sldId="257"/>
            <ac:picMk id="8" creationId="{3C9FDD33-C19D-CEF5-C625-89A9A13AB7A5}"/>
          </ac:picMkLst>
        </pc:picChg>
        <pc:picChg chg="del">
          <ac:chgData name="Daniel Richardson" userId="b12f1a219faba2ab" providerId="LiveId" clId="{D478B113-1133-4426-9A55-671C7A7B1577}" dt="2024-07-01T07:39:30.042" v="69" actId="478"/>
          <ac:picMkLst>
            <pc:docMk/>
            <pc:sldMk cId="1464883447" sldId="257"/>
            <ac:picMk id="11" creationId="{5964F014-3F56-3645-DC06-DDA238CE0032}"/>
          </ac:picMkLst>
        </pc:picChg>
      </pc:sldChg>
      <pc:sldChg chg="modSp mod">
        <pc:chgData name="Daniel Richardson" userId="b12f1a219faba2ab" providerId="LiveId" clId="{D478B113-1133-4426-9A55-671C7A7B1577}" dt="2024-07-01T07:38:08.023" v="62" actId="20577"/>
        <pc:sldMkLst>
          <pc:docMk/>
          <pc:sldMk cId="2284919758" sldId="262"/>
        </pc:sldMkLst>
        <pc:spChg chg="mod">
          <ac:chgData name="Daniel Richardson" userId="b12f1a219faba2ab" providerId="LiveId" clId="{D478B113-1133-4426-9A55-671C7A7B1577}" dt="2024-07-01T07:38:08.023" v="62" actId="20577"/>
          <ac:spMkLst>
            <pc:docMk/>
            <pc:sldMk cId="2284919758" sldId="262"/>
            <ac:spMk id="3" creationId="{D97C3025-9482-0753-3832-728ED6C83232}"/>
          </ac:spMkLst>
        </pc:spChg>
      </pc:sldChg>
      <pc:sldChg chg="del">
        <pc:chgData name="Daniel Richardson" userId="b12f1a219faba2ab" providerId="LiveId" clId="{D478B113-1133-4426-9A55-671C7A7B1577}" dt="2024-07-01T07:39:35.389" v="71" actId="47"/>
        <pc:sldMkLst>
          <pc:docMk/>
          <pc:sldMk cId="288380068" sldId="263"/>
        </pc:sldMkLst>
      </pc:sldChg>
      <pc:sldChg chg="del">
        <pc:chgData name="Daniel Richardson" userId="b12f1a219faba2ab" providerId="LiveId" clId="{D478B113-1133-4426-9A55-671C7A7B1577}" dt="2024-07-01T07:39:35.389" v="71" actId="47"/>
        <pc:sldMkLst>
          <pc:docMk/>
          <pc:sldMk cId="729373880" sldId="264"/>
        </pc:sldMkLst>
      </pc:sldChg>
      <pc:sldChg chg="addSp delSp modSp del mod">
        <pc:chgData name="Daniel Richardson" userId="b12f1a219faba2ab" providerId="LiveId" clId="{D478B113-1133-4426-9A55-671C7A7B1577}" dt="2024-07-01T07:39:35.389" v="71" actId="47"/>
        <pc:sldMkLst>
          <pc:docMk/>
          <pc:sldMk cId="3017414574" sldId="272"/>
        </pc:sldMkLst>
        <pc:spChg chg="add mod">
          <ac:chgData name="Daniel Richardson" userId="b12f1a219faba2ab" providerId="LiveId" clId="{D478B113-1133-4426-9A55-671C7A7B1577}" dt="2024-07-01T07:39:28.955" v="68" actId="478"/>
          <ac:spMkLst>
            <pc:docMk/>
            <pc:sldMk cId="3017414574" sldId="272"/>
            <ac:spMk id="4" creationId="{82A9EC72-B46C-AFA9-E422-AAA66323ACC4}"/>
          </ac:spMkLst>
        </pc:spChg>
        <pc:picChg chg="del">
          <ac:chgData name="Daniel Richardson" userId="b12f1a219faba2ab" providerId="LiveId" clId="{D478B113-1133-4426-9A55-671C7A7B1577}" dt="2024-07-01T07:39:28.955" v="68" actId="478"/>
          <ac:picMkLst>
            <pc:docMk/>
            <pc:sldMk cId="3017414574" sldId="272"/>
            <ac:picMk id="8" creationId="{30F50B50-B83A-93C4-4EAA-396832E1CC55}"/>
          </ac:picMkLst>
        </pc:picChg>
      </pc:sldChg>
      <pc:sldChg chg="del">
        <pc:chgData name="Daniel Richardson" userId="b12f1a219faba2ab" providerId="LiveId" clId="{D478B113-1133-4426-9A55-671C7A7B1577}" dt="2024-07-01T07:39:35.389" v="71" actId="47"/>
        <pc:sldMkLst>
          <pc:docMk/>
          <pc:sldMk cId="182059961" sldId="273"/>
        </pc:sldMkLst>
      </pc:sldChg>
      <pc:sldChg chg="del">
        <pc:chgData name="Daniel Richardson" userId="b12f1a219faba2ab" providerId="LiveId" clId="{D478B113-1133-4426-9A55-671C7A7B1577}" dt="2024-07-01T07:39:35.389" v="71" actId="47"/>
        <pc:sldMkLst>
          <pc:docMk/>
          <pc:sldMk cId="3644070950" sldId="274"/>
        </pc:sldMkLst>
      </pc:sldChg>
      <pc:sldChg chg="del">
        <pc:chgData name="Daniel Richardson" userId="b12f1a219faba2ab" providerId="LiveId" clId="{D478B113-1133-4426-9A55-671C7A7B1577}" dt="2024-07-01T07:39:35.389" v="71" actId="47"/>
        <pc:sldMkLst>
          <pc:docMk/>
          <pc:sldMk cId="4140066950" sldId="275"/>
        </pc:sldMkLst>
      </pc:sldChg>
      <pc:sldChg chg="del">
        <pc:chgData name="Daniel Richardson" userId="b12f1a219faba2ab" providerId="LiveId" clId="{D478B113-1133-4426-9A55-671C7A7B1577}" dt="2024-07-01T07:39:35.389" v="71" actId="47"/>
        <pc:sldMkLst>
          <pc:docMk/>
          <pc:sldMk cId="1213597941" sldId="278"/>
        </pc:sldMkLst>
      </pc:sldChg>
      <pc:sldChg chg="del">
        <pc:chgData name="Daniel Richardson" userId="b12f1a219faba2ab" providerId="LiveId" clId="{D478B113-1133-4426-9A55-671C7A7B1577}" dt="2024-07-01T07:39:35.389" v="71" actId="47"/>
        <pc:sldMkLst>
          <pc:docMk/>
          <pc:sldMk cId="3877576055" sldId="279"/>
        </pc:sldMkLst>
      </pc:sldChg>
      <pc:sldChg chg="del">
        <pc:chgData name="Daniel Richardson" userId="b12f1a219faba2ab" providerId="LiveId" clId="{D478B113-1133-4426-9A55-671C7A7B1577}" dt="2024-07-01T07:39:35.389" v="71" actId="47"/>
        <pc:sldMkLst>
          <pc:docMk/>
          <pc:sldMk cId="2186438877" sldId="280"/>
        </pc:sldMkLst>
      </pc:sldChg>
      <pc:sldChg chg="modSp mod">
        <pc:chgData name="Daniel Richardson" userId="b12f1a219faba2ab" providerId="LiveId" clId="{D478B113-1133-4426-9A55-671C7A7B1577}" dt="2024-07-01T07:44:52.370" v="237"/>
        <pc:sldMkLst>
          <pc:docMk/>
          <pc:sldMk cId="2255098656" sldId="282"/>
        </pc:sldMkLst>
        <pc:spChg chg="mod">
          <ac:chgData name="Daniel Richardson" userId="b12f1a219faba2ab" providerId="LiveId" clId="{D478B113-1133-4426-9A55-671C7A7B1577}" dt="2024-07-01T07:44:52.370" v="237"/>
          <ac:spMkLst>
            <pc:docMk/>
            <pc:sldMk cId="2255098656" sldId="282"/>
            <ac:spMk id="3" creationId="{D97C3025-9482-0753-3832-728ED6C83232}"/>
          </ac:spMkLst>
        </pc:spChg>
      </pc:sldChg>
      <pc:sldChg chg="modSp add mod">
        <pc:chgData name="Daniel Richardson" userId="b12f1a219faba2ab" providerId="LiveId" clId="{D478B113-1133-4426-9A55-671C7A7B1577}" dt="2024-07-01T07:41:01.630" v="119" actId="20577"/>
        <pc:sldMkLst>
          <pc:docMk/>
          <pc:sldMk cId="2860976261" sldId="283"/>
        </pc:sldMkLst>
        <pc:spChg chg="mod">
          <ac:chgData name="Daniel Richardson" userId="b12f1a219faba2ab" providerId="LiveId" clId="{D478B113-1133-4426-9A55-671C7A7B1577}" dt="2024-07-01T07:41:01.630" v="119" actId="20577"/>
          <ac:spMkLst>
            <pc:docMk/>
            <pc:sldMk cId="2860976261" sldId="283"/>
            <ac:spMk id="3" creationId="{D97C3025-9482-0753-3832-728ED6C83232}"/>
          </ac:spMkLst>
        </pc:spChg>
        <pc:spChg chg="mod">
          <ac:chgData name="Daniel Richardson" userId="b12f1a219faba2ab" providerId="LiveId" clId="{D478B113-1133-4426-9A55-671C7A7B1577}" dt="2024-07-01T07:39:48.864" v="100" actId="20577"/>
          <ac:spMkLst>
            <pc:docMk/>
            <pc:sldMk cId="2860976261" sldId="283"/>
            <ac:spMk id="6" creationId="{FCDF00AB-9705-8A7C-C4BE-0CAF2033D468}"/>
          </ac:spMkLst>
        </pc:spChg>
      </pc:sldChg>
      <pc:sldChg chg="addSp delSp modSp del mod">
        <pc:chgData name="Daniel Richardson" userId="b12f1a219faba2ab" providerId="LiveId" clId="{D478B113-1133-4426-9A55-671C7A7B1577}" dt="2024-07-01T07:39:35.389" v="71" actId="47"/>
        <pc:sldMkLst>
          <pc:docMk/>
          <pc:sldMk cId="3782277990" sldId="283"/>
        </pc:sldMkLst>
        <pc:spChg chg="add mod">
          <ac:chgData name="Daniel Richardson" userId="b12f1a219faba2ab" providerId="LiveId" clId="{D478B113-1133-4426-9A55-671C7A7B1577}" dt="2024-07-01T07:39:31.223" v="70" actId="478"/>
          <ac:spMkLst>
            <pc:docMk/>
            <pc:sldMk cId="3782277990" sldId="283"/>
            <ac:spMk id="4" creationId="{551686CC-8393-6584-128D-B1E9A54B499A}"/>
          </ac:spMkLst>
        </pc:spChg>
        <pc:picChg chg="del">
          <ac:chgData name="Daniel Richardson" userId="b12f1a219faba2ab" providerId="LiveId" clId="{D478B113-1133-4426-9A55-671C7A7B1577}" dt="2024-07-01T07:39:31.223" v="70" actId="478"/>
          <ac:picMkLst>
            <pc:docMk/>
            <pc:sldMk cId="3782277990" sldId="283"/>
            <ac:picMk id="8" creationId="{30F50B50-B83A-93C4-4EAA-396832E1CC55}"/>
          </ac:picMkLst>
        </pc:picChg>
      </pc:sldChg>
      <pc:sldChg chg="modSp add mod">
        <pc:chgData name="Daniel Richardson" userId="b12f1a219faba2ab" providerId="LiveId" clId="{D478B113-1133-4426-9A55-671C7A7B1577}" dt="2024-07-01T07:41:42.011" v="129" actId="20577"/>
        <pc:sldMkLst>
          <pc:docMk/>
          <pc:sldMk cId="666930085" sldId="284"/>
        </pc:sldMkLst>
        <pc:spChg chg="mod">
          <ac:chgData name="Daniel Richardson" userId="b12f1a219faba2ab" providerId="LiveId" clId="{D478B113-1133-4426-9A55-671C7A7B1577}" dt="2024-07-01T07:41:42.011" v="129" actId="20577"/>
          <ac:spMkLst>
            <pc:docMk/>
            <pc:sldMk cId="666930085" sldId="284"/>
            <ac:spMk id="3" creationId="{D97C3025-9482-0753-3832-728ED6C83232}"/>
          </ac:spMkLst>
        </pc:spChg>
      </pc:sldChg>
      <pc:sldChg chg="del">
        <pc:chgData name="Daniel Richardson" userId="b12f1a219faba2ab" providerId="LiveId" clId="{D478B113-1133-4426-9A55-671C7A7B1577}" dt="2024-07-01T07:39:35.389" v="71" actId="47"/>
        <pc:sldMkLst>
          <pc:docMk/>
          <pc:sldMk cId="3728579353" sldId="284"/>
        </pc:sldMkLst>
      </pc:sldChg>
      <pc:sldChg chg="modSp add mod">
        <pc:chgData name="Daniel Richardson" userId="b12f1a219faba2ab" providerId="LiveId" clId="{D478B113-1133-4426-9A55-671C7A7B1577}" dt="2024-07-01T07:43:04.097" v="205" actId="20577"/>
        <pc:sldMkLst>
          <pc:docMk/>
          <pc:sldMk cId="1944774812" sldId="285"/>
        </pc:sldMkLst>
        <pc:spChg chg="mod">
          <ac:chgData name="Daniel Richardson" userId="b12f1a219faba2ab" providerId="LiveId" clId="{D478B113-1133-4426-9A55-671C7A7B1577}" dt="2024-07-01T07:43:04.097" v="205" actId="20577"/>
          <ac:spMkLst>
            <pc:docMk/>
            <pc:sldMk cId="1944774812" sldId="285"/>
            <ac:spMk id="3" creationId="{D97C3025-9482-0753-3832-728ED6C83232}"/>
          </ac:spMkLst>
        </pc:spChg>
      </pc:sldChg>
      <pc:sldChg chg="del">
        <pc:chgData name="Daniel Richardson" userId="b12f1a219faba2ab" providerId="LiveId" clId="{D478B113-1133-4426-9A55-671C7A7B1577}" dt="2024-07-01T07:39:35.389" v="71" actId="47"/>
        <pc:sldMkLst>
          <pc:docMk/>
          <pc:sldMk cId="2720843539" sldId="285"/>
        </pc:sldMkLst>
      </pc:sldChg>
      <pc:sldChg chg="modSp add mod">
        <pc:chgData name="Daniel Richardson" userId="b12f1a219faba2ab" providerId="LiveId" clId="{D478B113-1133-4426-9A55-671C7A7B1577}" dt="2024-07-01T07:44:31.712" v="225" actId="20577"/>
        <pc:sldMkLst>
          <pc:docMk/>
          <pc:sldMk cId="305802628" sldId="286"/>
        </pc:sldMkLst>
        <pc:spChg chg="mod">
          <ac:chgData name="Daniel Richardson" userId="b12f1a219faba2ab" providerId="LiveId" clId="{D478B113-1133-4426-9A55-671C7A7B1577}" dt="2024-07-01T07:44:31.712" v="225" actId="20577"/>
          <ac:spMkLst>
            <pc:docMk/>
            <pc:sldMk cId="305802628" sldId="286"/>
            <ac:spMk id="3" creationId="{D97C3025-9482-0753-3832-728ED6C83232}"/>
          </ac:spMkLst>
        </pc:spChg>
        <pc:spChg chg="mod">
          <ac:chgData name="Daniel Richardson" userId="b12f1a219faba2ab" providerId="LiveId" clId="{D478B113-1133-4426-9A55-671C7A7B1577}" dt="2024-07-01T07:43:31.420" v="214"/>
          <ac:spMkLst>
            <pc:docMk/>
            <pc:sldMk cId="305802628" sldId="286"/>
            <ac:spMk id="6" creationId="{FCDF00AB-9705-8A7C-C4BE-0CAF2033D468}"/>
          </ac:spMkLst>
        </pc:spChg>
        <pc:picChg chg="mod">
          <ac:chgData name="Daniel Richardson" userId="b12f1a219faba2ab" providerId="LiveId" clId="{D478B113-1133-4426-9A55-671C7A7B1577}" dt="2024-07-01T07:43:36.457" v="215" actId="14826"/>
          <ac:picMkLst>
            <pc:docMk/>
            <pc:sldMk cId="305802628" sldId="286"/>
            <ac:picMk id="8" creationId="{3C9FDD33-C19D-CEF5-C625-89A9A13AB7A5}"/>
          </ac:picMkLst>
        </pc:picChg>
      </pc:sldChg>
      <pc:sldChg chg="del">
        <pc:chgData name="Daniel Richardson" userId="b12f1a219faba2ab" providerId="LiveId" clId="{D478B113-1133-4426-9A55-671C7A7B1577}" dt="2024-07-01T07:39:35.389" v="71" actId="47"/>
        <pc:sldMkLst>
          <pc:docMk/>
          <pc:sldMk cId="3736087358" sldId="286"/>
        </pc:sldMkLst>
      </pc:sldChg>
    </pc:docChg>
  </pc:docChgLst>
  <pc:docChgLst>
    <pc:chgData name="Daniel Richardson" userId="b12f1a219faba2ab" providerId="LiveId" clId="{538C3D3D-1789-4950-BBB7-8991FCD1E9F9}"/>
    <pc:docChg chg="undo redo custSel addSld delSld modSld sldOrd">
      <pc:chgData name="Daniel Richardson" userId="b12f1a219faba2ab" providerId="LiveId" clId="{538C3D3D-1789-4950-BBB7-8991FCD1E9F9}" dt="2024-03-26T12:17:45.718" v="1857" actId="14826"/>
      <pc:docMkLst>
        <pc:docMk/>
      </pc:docMkLst>
      <pc:sldChg chg="addSp delSp modSp mod">
        <pc:chgData name="Daniel Richardson" userId="b12f1a219faba2ab" providerId="LiveId" clId="{538C3D3D-1789-4950-BBB7-8991FCD1E9F9}" dt="2024-03-26T11:46:08.997" v="1837" actId="14826"/>
        <pc:sldMkLst>
          <pc:docMk/>
          <pc:sldMk cId="1464883447" sldId="257"/>
        </pc:sldMkLst>
        <pc:spChg chg="mod">
          <ac:chgData name="Daniel Richardson" userId="b12f1a219faba2ab" providerId="LiveId" clId="{538C3D3D-1789-4950-BBB7-8991FCD1E9F9}" dt="2024-03-23T13:18:42.077" v="1463" actId="20577"/>
          <ac:spMkLst>
            <pc:docMk/>
            <pc:sldMk cId="1464883447" sldId="257"/>
            <ac:spMk id="3" creationId="{D97C3025-9482-0753-3832-728ED6C83232}"/>
          </ac:spMkLst>
        </pc:spChg>
        <pc:spChg chg="add del mod">
          <ac:chgData name="Daniel Richardson" userId="b12f1a219faba2ab" providerId="LiveId" clId="{538C3D3D-1789-4950-BBB7-8991FCD1E9F9}" dt="2024-03-25T21:42:38.385" v="1818"/>
          <ac:spMkLst>
            <pc:docMk/>
            <pc:sldMk cId="1464883447" sldId="257"/>
            <ac:spMk id="4" creationId="{8B7CDC73-FA39-6EA5-88D1-0B920123DE96}"/>
          </ac:spMkLst>
        </pc:spChg>
        <pc:spChg chg="mod">
          <ac:chgData name="Daniel Richardson" userId="b12f1a219faba2ab" providerId="LiveId" clId="{538C3D3D-1789-4950-BBB7-8991FCD1E9F9}" dt="2024-03-22T19:52:17.813" v="167" actId="20577"/>
          <ac:spMkLst>
            <pc:docMk/>
            <pc:sldMk cId="1464883447" sldId="257"/>
            <ac:spMk id="6" creationId="{FCDF00AB-9705-8A7C-C4BE-0CAF2033D468}"/>
          </ac:spMkLst>
        </pc:spChg>
        <pc:spChg chg="add del mod">
          <ac:chgData name="Daniel Richardson" userId="b12f1a219faba2ab" providerId="LiveId" clId="{538C3D3D-1789-4950-BBB7-8991FCD1E9F9}" dt="2024-03-25T21:42:54.935" v="1821" actId="478"/>
          <ac:spMkLst>
            <pc:docMk/>
            <pc:sldMk cId="1464883447" sldId="257"/>
            <ac:spMk id="10" creationId="{B34ECDA2-73C6-F18A-9C5E-EC8638AF1CDC}"/>
          </ac:spMkLst>
        </pc:spChg>
        <pc:picChg chg="add del mod">
          <ac:chgData name="Daniel Richardson" userId="b12f1a219faba2ab" providerId="LiveId" clId="{538C3D3D-1789-4950-BBB7-8991FCD1E9F9}" dt="2024-03-25T21:42:36.407" v="1817" actId="21"/>
          <ac:picMkLst>
            <pc:docMk/>
            <pc:sldMk cId="1464883447" sldId="257"/>
            <ac:picMk id="5" creationId="{73E46297-ACA1-A713-B175-88D9AEB02A39}"/>
          </ac:picMkLst>
        </pc:picChg>
        <pc:picChg chg="add del mod">
          <ac:chgData name="Daniel Richardson" userId="b12f1a219faba2ab" providerId="LiveId" clId="{538C3D3D-1789-4950-BBB7-8991FCD1E9F9}" dt="2024-03-25T21:42:52.730" v="1820" actId="478"/>
          <ac:picMkLst>
            <pc:docMk/>
            <pc:sldMk cId="1464883447" sldId="257"/>
            <ac:picMk id="7" creationId="{73E46297-ACA1-A713-B175-88D9AEB02A39}"/>
          </ac:picMkLst>
        </pc:picChg>
        <pc:picChg chg="del mod modCrop">
          <ac:chgData name="Daniel Richardson" userId="b12f1a219faba2ab" providerId="LiveId" clId="{538C3D3D-1789-4950-BBB7-8991FCD1E9F9}" dt="2024-03-25T21:42:29.500" v="1815" actId="478"/>
          <ac:picMkLst>
            <pc:docMk/>
            <pc:sldMk cId="1464883447" sldId="257"/>
            <ac:picMk id="8" creationId="{30F50B50-B83A-93C4-4EAA-396832E1CC55}"/>
          </ac:picMkLst>
        </pc:picChg>
        <pc:picChg chg="add mod">
          <ac:chgData name="Daniel Richardson" userId="b12f1a219faba2ab" providerId="LiveId" clId="{538C3D3D-1789-4950-BBB7-8991FCD1E9F9}" dt="2024-03-26T11:46:08.997" v="1837" actId="14826"/>
          <ac:picMkLst>
            <pc:docMk/>
            <pc:sldMk cId="1464883447" sldId="257"/>
            <ac:picMk id="11" creationId="{5964F014-3F56-3645-DC06-DDA238CE0032}"/>
          </ac:picMkLst>
        </pc:picChg>
      </pc:sldChg>
      <pc:sldChg chg="modSp mod">
        <pc:chgData name="Daniel Richardson" userId="b12f1a219faba2ab" providerId="LiveId" clId="{538C3D3D-1789-4950-BBB7-8991FCD1E9F9}" dt="2024-03-26T12:17:28.366" v="1856" actId="14826"/>
        <pc:sldMkLst>
          <pc:docMk/>
          <pc:sldMk cId="2284919758" sldId="262"/>
        </pc:sldMkLst>
        <pc:spChg chg="mod">
          <ac:chgData name="Daniel Richardson" userId="b12f1a219faba2ab" providerId="LiveId" clId="{538C3D3D-1789-4950-BBB7-8991FCD1E9F9}" dt="2024-03-23T12:13:16.251" v="1337" actId="20577"/>
          <ac:spMkLst>
            <pc:docMk/>
            <pc:sldMk cId="2284919758" sldId="262"/>
            <ac:spMk id="3" creationId="{D97C3025-9482-0753-3832-728ED6C83232}"/>
          </ac:spMkLst>
        </pc:spChg>
        <pc:picChg chg="mod modCrop">
          <ac:chgData name="Daniel Richardson" userId="b12f1a219faba2ab" providerId="LiveId" clId="{538C3D3D-1789-4950-BBB7-8991FCD1E9F9}" dt="2024-03-26T12:17:28.366" v="1856" actId="14826"/>
          <ac:picMkLst>
            <pc:docMk/>
            <pc:sldMk cId="2284919758" sldId="262"/>
            <ac:picMk id="8" creationId="{30F50B50-B83A-93C4-4EAA-396832E1CC55}"/>
          </ac:picMkLst>
        </pc:picChg>
      </pc:sldChg>
      <pc:sldChg chg="modSp mod">
        <pc:chgData name="Daniel Richardson" userId="b12f1a219faba2ab" providerId="LiveId" clId="{538C3D3D-1789-4950-BBB7-8991FCD1E9F9}" dt="2024-03-26T11:46:51.566" v="1840" actId="14826"/>
        <pc:sldMkLst>
          <pc:docMk/>
          <pc:sldMk cId="288380068" sldId="263"/>
        </pc:sldMkLst>
        <pc:spChg chg="mod">
          <ac:chgData name="Daniel Richardson" userId="b12f1a219faba2ab" providerId="LiveId" clId="{538C3D3D-1789-4950-BBB7-8991FCD1E9F9}" dt="2024-03-23T13:19:52.117" v="1524" actId="313"/>
          <ac:spMkLst>
            <pc:docMk/>
            <pc:sldMk cId="288380068" sldId="263"/>
            <ac:spMk id="3" creationId="{D97C3025-9482-0753-3832-728ED6C83232}"/>
          </ac:spMkLst>
        </pc:spChg>
        <pc:spChg chg="mod">
          <ac:chgData name="Daniel Richardson" userId="b12f1a219faba2ab" providerId="LiveId" clId="{538C3D3D-1789-4950-BBB7-8991FCD1E9F9}" dt="2024-03-22T19:56:05.486" v="295" actId="20577"/>
          <ac:spMkLst>
            <pc:docMk/>
            <pc:sldMk cId="288380068" sldId="263"/>
            <ac:spMk id="6" creationId="{FCDF00AB-9705-8A7C-C4BE-0CAF2033D468}"/>
          </ac:spMkLst>
        </pc:spChg>
        <pc:picChg chg="mod">
          <ac:chgData name="Daniel Richardson" userId="b12f1a219faba2ab" providerId="LiveId" clId="{538C3D3D-1789-4950-BBB7-8991FCD1E9F9}" dt="2024-03-26T11:46:51.566" v="1840" actId="14826"/>
          <ac:picMkLst>
            <pc:docMk/>
            <pc:sldMk cId="288380068" sldId="263"/>
            <ac:picMk id="8" creationId="{30F50B50-B83A-93C4-4EAA-396832E1CC55}"/>
          </ac:picMkLst>
        </pc:picChg>
      </pc:sldChg>
      <pc:sldChg chg="modSp mod">
        <pc:chgData name="Daniel Richardson" userId="b12f1a219faba2ab" providerId="LiveId" clId="{538C3D3D-1789-4950-BBB7-8991FCD1E9F9}" dt="2024-03-26T11:47:21.474" v="1843" actId="14826"/>
        <pc:sldMkLst>
          <pc:docMk/>
          <pc:sldMk cId="729373880" sldId="264"/>
        </pc:sldMkLst>
        <pc:spChg chg="mod">
          <ac:chgData name="Daniel Richardson" userId="b12f1a219faba2ab" providerId="LiveId" clId="{538C3D3D-1789-4950-BBB7-8991FCD1E9F9}" dt="2024-03-23T13:20:57.537" v="1551" actId="20577"/>
          <ac:spMkLst>
            <pc:docMk/>
            <pc:sldMk cId="729373880" sldId="264"/>
            <ac:spMk id="3" creationId="{D97C3025-9482-0753-3832-728ED6C83232}"/>
          </ac:spMkLst>
        </pc:spChg>
        <pc:spChg chg="mod">
          <ac:chgData name="Daniel Richardson" userId="b12f1a219faba2ab" providerId="LiveId" clId="{538C3D3D-1789-4950-BBB7-8991FCD1E9F9}" dt="2024-03-23T12:12:43.242" v="1323"/>
          <ac:spMkLst>
            <pc:docMk/>
            <pc:sldMk cId="729373880" sldId="264"/>
            <ac:spMk id="6" creationId="{FCDF00AB-9705-8A7C-C4BE-0CAF2033D468}"/>
          </ac:spMkLst>
        </pc:spChg>
        <pc:picChg chg="mod">
          <ac:chgData name="Daniel Richardson" userId="b12f1a219faba2ab" providerId="LiveId" clId="{538C3D3D-1789-4950-BBB7-8991FCD1E9F9}" dt="2024-03-26T11:47:21.474" v="1843" actId="14826"/>
          <ac:picMkLst>
            <pc:docMk/>
            <pc:sldMk cId="729373880" sldId="264"/>
            <ac:picMk id="8" creationId="{30F50B50-B83A-93C4-4EAA-396832E1CC55}"/>
          </ac:picMkLst>
        </pc:picChg>
      </pc:sldChg>
      <pc:sldChg chg="modSp mod">
        <pc:chgData name="Daniel Richardson" userId="b12f1a219faba2ab" providerId="LiveId" clId="{538C3D3D-1789-4950-BBB7-8991FCD1E9F9}" dt="2024-03-26T11:46:25.856" v="1838" actId="14826"/>
        <pc:sldMkLst>
          <pc:docMk/>
          <pc:sldMk cId="3017414574" sldId="272"/>
        </pc:sldMkLst>
        <pc:spChg chg="mod">
          <ac:chgData name="Daniel Richardson" userId="b12f1a219faba2ab" providerId="LiveId" clId="{538C3D3D-1789-4950-BBB7-8991FCD1E9F9}" dt="2024-03-25T20:26:39.523" v="1803" actId="207"/>
          <ac:spMkLst>
            <pc:docMk/>
            <pc:sldMk cId="3017414574" sldId="272"/>
            <ac:spMk id="3" creationId="{D97C3025-9482-0753-3832-728ED6C83232}"/>
          </ac:spMkLst>
        </pc:spChg>
        <pc:spChg chg="mod">
          <ac:chgData name="Daniel Richardson" userId="b12f1a219faba2ab" providerId="LiveId" clId="{538C3D3D-1789-4950-BBB7-8991FCD1E9F9}" dt="2024-03-23T12:12:17.462" v="1313" actId="20577"/>
          <ac:spMkLst>
            <pc:docMk/>
            <pc:sldMk cId="3017414574" sldId="272"/>
            <ac:spMk id="6" creationId="{FCDF00AB-9705-8A7C-C4BE-0CAF2033D468}"/>
          </ac:spMkLst>
        </pc:spChg>
        <pc:picChg chg="mod">
          <ac:chgData name="Daniel Richardson" userId="b12f1a219faba2ab" providerId="LiveId" clId="{538C3D3D-1789-4950-BBB7-8991FCD1E9F9}" dt="2024-03-26T11:46:25.856" v="1838" actId="14826"/>
          <ac:picMkLst>
            <pc:docMk/>
            <pc:sldMk cId="3017414574" sldId="272"/>
            <ac:picMk id="8" creationId="{30F50B50-B83A-93C4-4EAA-396832E1CC55}"/>
          </ac:picMkLst>
        </pc:picChg>
      </pc:sldChg>
      <pc:sldChg chg="modSp mod">
        <pc:chgData name="Daniel Richardson" userId="b12f1a219faba2ab" providerId="LiveId" clId="{538C3D3D-1789-4950-BBB7-8991FCD1E9F9}" dt="2024-03-26T11:47:30.894" v="1844" actId="14826"/>
        <pc:sldMkLst>
          <pc:docMk/>
          <pc:sldMk cId="182059961" sldId="273"/>
        </pc:sldMkLst>
        <pc:spChg chg="mod">
          <ac:chgData name="Daniel Richardson" userId="b12f1a219faba2ab" providerId="LiveId" clId="{538C3D3D-1789-4950-BBB7-8991FCD1E9F9}" dt="2024-03-23T13:21:47.646" v="1588" actId="20577"/>
          <ac:spMkLst>
            <pc:docMk/>
            <pc:sldMk cId="182059961" sldId="273"/>
            <ac:spMk id="3" creationId="{D97C3025-9482-0753-3832-728ED6C83232}"/>
          </ac:spMkLst>
        </pc:spChg>
        <pc:spChg chg="mod">
          <ac:chgData name="Daniel Richardson" userId="b12f1a219faba2ab" providerId="LiveId" clId="{538C3D3D-1789-4950-BBB7-8991FCD1E9F9}" dt="2024-03-22T20:03:32.248" v="766" actId="20577"/>
          <ac:spMkLst>
            <pc:docMk/>
            <pc:sldMk cId="182059961" sldId="273"/>
            <ac:spMk id="6" creationId="{FCDF00AB-9705-8A7C-C4BE-0CAF2033D468}"/>
          </ac:spMkLst>
        </pc:spChg>
        <pc:picChg chg="mod">
          <ac:chgData name="Daniel Richardson" userId="b12f1a219faba2ab" providerId="LiveId" clId="{538C3D3D-1789-4950-BBB7-8991FCD1E9F9}" dt="2024-03-26T11:47:30.894" v="1844" actId="14826"/>
          <ac:picMkLst>
            <pc:docMk/>
            <pc:sldMk cId="182059961" sldId="273"/>
            <ac:picMk id="8" creationId="{30F50B50-B83A-93C4-4EAA-396832E1CC55}"/>
          </ac:picMkLst>
        </pc:picChg>
      </pc:sldChg>
      <pc:sldChg chg="modSp mod">
        <pc:chgData name="Daniel Richardson" userId="b12f1a219faba2ab" providerId="LiveId" clId="{538C3D3D-1789-4950-BBB7-8991FCD1E9F9}" dt="2024-03-26T11:47:40.326" v="1845" actId="14826"/>
        <pc:sldMkLst>
          <pc:docMk/>
          <pc:sldMk cId="3644070950" sldId="274"/>
        </pc:sldMkLst>
        <pc:spChg chg="mod">
          <ac:chgData name="Daniel Richardson" userId="b12f1a219faba2ab" providerId="LiveId" clId="{538C3D3D-1789-4950-BBB7-8991FCD1E9F9}" dt="2024-03-23T13:23:18.946" v="1656" actId="20577"/>
          <ac:spMkLst>
            <pc:docMk/>
            <pc:sldMk cId="3644070950" sldId="274"/>
            <ac:spMk id="3" creationId="{D97C3025-9482-0753-3832-728ED6C83232}"/>
          </ac:spMkLst>
        </pc:spChg>
        <pc:spChg chg="mod">
          <ac:chgData name="Daniel Richardson" userId="b12f1a219faba2ab" providerId="LiveId" clId="{538C3D3D-1789-4950-BBB7-8991FCD1E9F9}" dt="2024-03-23T12:12:48.899" v="1324"/>
          <ac:spMkLst>
            <pc:docMk/>
            <pc:sldMk cId="3644070950" sldId="274"/>
            <ac:spMk id="6" creationId="{FCDF00AB-9705-8A7C-C4BE-0CAF2033D468}"/>
          </ac:spMkLst>
        </pc:spChg>
        <pc:picChg chg="mod">
          <ac:chgData name="Daniel Richardson" userId="b12f1a219faba2ab" providerId="LiveId" clId="{538C3D3D-1789-4950-BBB7-8991FCD1E9F9}" dt="2024-03-26T11:47:40.326" v="1845" actId="14826"/>
          <ac:picMkLst>
            <pc:docMk/>
            <pc:sldMk cId="3644070950" sldId="274"/>
            <ac:picMk id="8" creationId="{30F50B50-B83A-93C4-4EAA-396832E1CC55}"/>
          </ac:picMkLst>
        </pc:picChg>
      </pc:sldChg>
      <pc:sldChg chg="modSp mod">
        <pc:chgData name="Daniel Richardson" userId="b12f1a219faba2ab" providerId="LiveId" clId="{538C3D3D-1789-4950-BBB7-8991FCD1E9F9}" dt="2024-03-26T12:00:42.471" v="1851" actId="14826"/>
        <pc:sldMkLst>
          <pc:docMk/>
          <pc:sldMk cId="4140066950" sldId="275"/>
        </pc:sldMkLst>
        <pc:spChg chg="mod">
          <ac:chgData name="Daniel Richardson" userId="b12f1a219faba2ab" providerId="LiveId" clId="{538C3D3D-1789-4950-BBB7-8991FCD1E9F9}" dt="2024-03-23T13:23:54.825" v="1669" actId="20577"/>
          <ac:spMkLst>
            <pc:docMk/>
            <pc:sldMk cId="4140066950" sldId="275"/>
            <ac:spMk id="3" creationId="{D97C3025-9482-0753-3832-728ED6C83232}"/>
          </ac:spMkLst>
        </pc:spChg>
        <pc:spChg chg="mod">
          <ac:chgData name="Daniel Richardson" userId="b12f1a219faba2ab" providerId="LiveId" clId="{538C3D3D-1789-4950-BBB7-8991FCD1E9F9}" dt="2024-03-22T20:06:08.532" v="877"/>
          <ac:spMkLst>
            <pc:docMk/>
            <pc:sldMk cId="4140066950" sldId="275"/>
            <ac:spMk id="6" creationId="{FCDF00AB-9705-8A7C-C4BE-0CAF2033D468}"/>
          </ac:spMkLst>
        </pc:spChg>
        <pc:picChg chg="mod">
          <ac:chgData name="Daniel Richardson" userId="b12f1a219faba2ab" providerId="LiveId" clId="{538C3D3D-1789-4950-BBB7-8991FCD1E9F9}" dt="2024-03-26T12:00:42.471" v="1851" actId="14826"/>
          <ac:picMkLst>
            <pc:docMk/>
            <pc:sldMk cId="4140066950" sldId="275"/>
            <ac:picMk id="8" creationId="{30F50B50-B83A-93C4-4EAA-396832E1CC55}"/>
          </ac:picMkLst>
        </pc:picChg>
      </pc:sldChg>
      <pc:sldChg chg="modSp mod">
        <pc:chgData name="Daniel Richardson" userId="b12f1a219faba2ab" providerId="LiveId" clId="{538C3D3D-1789-4950-BBB7-8991FCD1E9F9}" dt="2024-03-26T12:01:13.515" v="1854" actId="14826"/>
        <pc:sldMkLst>
          <pc:docMk/>
          <pc:sldMk cId="1213597941" sldId="278"/>
        </pc:sldMkLst>
        <pc:spChg chg="mod">
          <ac:chgData name="Daniel Richardson" userId="b12f1a219faba2ab" providerId="LiveId" clId="{538C3D3D-1789-4950-BBB7-8991FCD1E9F9}" dt="2024-03-23T13:24:41.913" v="1700" actId="20577"/>
          <ac:spMkLst>
            <pc:docMk/>
            <pc:sldMk cId="1213597941" sldId="278"/>
            <ac:spMk id="3" creationId="{D97C3025-9482-0753-3832-728ED6C83232}"/>
          </ac:spMkLst>
        </pc:spChg>
        <pc:spChg chg="mod">
          <ac:chgData name="Daniel Richardson" userId="b12f1a219faba2ab" providerId="LiveId" clId="{538C3D3D-1789-4950-BBB7-8991FCD1E9F9}" dt="2024-03-23T12:12:57.543" v="1327"/>
          <ac:spMkLst>
            <pc:docMk/>
            <pc:sldMk cId="1213597941" sldId="278"/>
            <ac:spMk id="6" creationId="{FCDF00AB-9705-8A7C-C4BE-0CAF2033D468}"/>
          </ac:spMkLst>
        </pc:spChg>
        <pc:picChg chg="mod">
          <ac:chgData name="Daniel Richardson" userId="b12f1a219faba2ab" providerId="LiveId" clId="{538C3D3D-1789-4950-BBB7-8991FCD1E9F9}" dt="2024-03-26T12:01:13.515" v="1854" actId="14826"/>
          <ac:picMkLst>
            <pc:docMk/>
            <pc:sldMk cId="1213597941" sldId="278"/>
            <ac:picMk id="8" creationId="{30F50B50-B83A-93C4-4EAA-396832E1CC55}"/>
          </ac:picMkLst>
        </pc:picChg>
      </pc:sldChg>
      <pc:sldChg chg="modSp mod">
        <pc:chgData name="Daniel Richardson" userId="b12f1a219faba2ab" providerId="LiveId" clId="{538C3D3D-1789-4950-BBB7-8991FCD1E9F9}" dt="2024-03-26T11:48:19.531" v="1849" actId="14826"/>
        <pc:sldMkLst>
          <pc:docMk/>
          <pc:sldMk cId="3877576055" sldId="279"/>
        </pc:sldMkLst>
        <pc:spChg chg="mod">
          <ac:chgData name="Daniel Richardson" userId="b12f1a219faba2ab" providerId="LiveId" clId="{538C3D3D-1789-4950-BBB7-8991FCD1E9F9}" dt="2024-03-23T13:24:57.940" v="1704" actId="20577"/>
          <ac:spMkLst>
            <pc:docMk/>
            <pc:sldMk cId="3877576055" sldId="279"/>
            <ac:spMk id="3" creationId="{D97C3025-9482-0753-3832-728ED6C83232}"/>
          </ac:spMkLst>
        </pc:spChg>
        <pc:spChg chg="mod">
          <ac:chgData name="Daniel Richardson" userId="b12f1a219faba2ab" providerId="LiveId" clId="{538C3D3D-1789-4950-BBB7-8991FCD1E9F9}" dt="2024-03-22T20:10:40.228" v="1160"/>
          <ac:spMkLst>
            <pc:docMk/>
            <pc:sldMk cId="3877576055" sldId="279"/>
            <ac:spMk id="6" creationId="{FCDF00AB-9705-8A7C-C4BE-0CAF2033D468}"/>
          </ac:spMkLst>
        </pc:spChg>
        <pc:picChg chg="mod modCrop">
          <ac:chgData name="Daniel Richardson" userId="b12f1a219faba2ab" providerId="LiveId" clId="{538C3D3D-1789-4950-BBB7-8991FCD1E9F9}" dt="2024-03-26T11:48:19.531" v="1849" actId="14826"/>
          <ac:picMkLst>
            <pc:docMk/>
            <pc:sldMk cId="3877576055" sldId="279"/>
            <ac:picMk id="8" creationId="{30F50B50-B83A-93C4-4EAA-396832E1CC55}"/>
          </ac:picMkLst>
        </pc:picChg>
      </pc:sldChg>
      <pc:sldChg chg="modSp mod">
        <pc:chgData name="Daniel Richardson" userId="b12f1a219faba2ab" providerId="LiveId" clId="{538C3D3D-1789-4950-BBB7-8991FCD1E9F9}" dt="2024-03-26T11:48:28.436" v="1850" actId="14826"/>
        <pc:sldMkLst>
          <pc:docMk/>
          <pc:sldMk cId="2186438877" sldId="280"/>
        </pc:sldMkLst>
        <pc:spChg chg="mod">
          <ac:chgData name="Daniel Richardson" userId="b12f1a219faba2ab" providerId="LiveId" clId="{538C3D3D-1789-4950-BBB7-8991FCD1E9F9}" dt="2024-03-23T13:25:10.470" v="1705"/>
          <ac:spMkLst>
            <pc:docMk/>
            <pc:sldMk cId="2186438877" sldId="280"/>
            <ac:spMk id="3" creationId="{D97C3025-9482-0753-3832-728ED6C83232}"/>
          </ac:spMkLst>
        </pc:spChg>
        <pc:spChg chg="mod">
          <ac:chgData name="Daniel Richardson" userId="b12f1a219faba2ab" providerId="LiveId" clId="{538C3D3D-1789-4950-BBB7-8991FCD1E9F9}" dt="2024-03-23T12:13:01.522" v="1328"/>
          <ac:spMkLst>
            <pc:docMk/>
            <pc:sldMk cId="2186438877" sldId="280"/>
            <ac:spMk id="6" creationId="{FCDF00AB-9705-8A7C-C4BE-0CAF2033D468}"/>
          </ac:spMkLst>
        </pc:spChg>
        <pc:picChg chg="mod">
          <ac:chgData name="Daniel Richardson" userId="b12f1a219faba2ab" providerId="LiveId" clId="{538C3D3D-1789-4950-BBB7-8991FCD1E9F9}" dt="2024-03-26T11:48:28.436" v="1850" actId="14826"/>
          <ac:picMkLst>
            <pc:docMk/>
            <pc:sldMk cId="2186438877" sldId="280"/>
            <ac:picMk id="8" creationId="{30F50B50-B83A-93C4-4EAA-396832E1CC55}"/>
          </ac:picMkLst>
        </pc:picChg>
      </pc:sldChg>
      <pc:sldChg chg="del">
        <pc:chgData name="Daniel Richardson" userId="b12f1a219faba2ab" providerId="LiveId" clId="{538C3D3D-1789-4950-BBB7-8991FCD1E9F9}" dt="2024-03-22T20:13:09.487" v="1283" actId="47"/>
        <pc:sldMkLst>
          <pc:docMk/>
          <pc:sldMk cId="511290703" sldId="281"/>
        </pc:sldMkLst>
      </pc:sldChg>
      <pc:sldChg chg="modSp mod">
        <pc:chgData name="Daniel Richardson" userId="b12f1a219faba2ab" providerId="LiveId" clId="{538C3D3D-1789-4950-BBB7-8991FCD1E9F9}" dt="2024-03-26T12:17:45.718" v="1857" actId="14826"/>
        <pc:sldMkLst>
          <pc:docMk/>
          <pc:sldMk cId="2255098656" sldId="282"/>
        </pc:sldMkLst>
        <pc:spChg chg="mod">
          <ac:chgData name="Daniel Richardson" userId="b12f1a219faba2ab" providerId="LiveId" clId="{538C3D3D-1789-4950-BBB7-8991FCD1E9F9}" dt="2024-03-23T13:26:06.029" v="1728"/>
          <ac:spMkLst>
            <pc:docMk/>
            <pc:sldMk cId="2255098656" sldId="282"/>
            <ac:spMk id="3" creationId="{D97C3025-9482-0753-3832-728ED6C83232}"/>
          </ac:spMkLst>
        </pc:spChg>
        <pc:picChg chg="mod">
          <ac:chgData name="Daniel Richardson" userId="b12f1a219faba2ab" providerId="LiveId" clId="{538C3D3D-1789-4950-BBB7-8991FCD1E9F9}" dt="2024-03-26T12:17:45.718" v="1857" actId="14826"/>
          <ac:picMkLst>
            <pc:docMk/>
            <pc:sldMk cId="2255098656" sldId="282"/>
            <ac:picMk id="8" creationId="{30F50B50-B83A-93C4-4EAA-396832E1CC55}"/>
          </ac:picMkLst>
        </pc:picChg>
      </pc:sldChg>
      <pc:sldChg chg="modSp add mod">
        <pc:chgData name="Daniel Richardson" userId="b12f1a219faba2ab" providerId="LiveId" clId="{538C3D3D-1789-4950-BBB7-8991FCD1E9F9}" dt="2024-03-26T11:46:41.778" v="1839" actId="14826"/>
        <pc:sldMkLst>
          <pc:docMk/>
          <pc:sldMk cId="3782277990" sldId="283"/>
        </pc:sldMkLst>
        <pc:spChg chg="mod">
          <ac:chgData name="Daniel Richardson" userId="b12f1a219faba2ab" providerId="LiveId" clId="{538C3D3D-1789-4950-BBB7-8991FCD1E9F9}" dt="2024-03-22T19:55:49.690" v="288" actId="20577"/>
          <ac:spMkLst>
            <pc:docMk/>
            <pc:sldMk cId="3782277990" sldId="283"/>
            <ac:spMk id="3" creationId="{D97C3025-9482-0753-3832-728ED6C83232}"/>
          </ac:spMkLst>
        </pc:spChg>
        <pc:spChg chg="mod">
          <ac:chgData name="Daniel Richardson" userId="b12f1a219faba2ab" providerId="LiveId" clId="{538C3D3D-1789-4950-BBB7-8991FCD1E9F9}" dt="2024-03-23T12:12:26.968" v="1320" actId="20577"/>
          <ac:spMkLst>
            <pc:docMk/>
            <pc:sldMk cId="3782277990" sldId="283"/>
            <ac:spMk id="6" creationId="{FCDF00AB-9705-8A7C-C4BE-0CAF2033D468}"/>
          </ac:spMkLst>
        </pc:spChg>
        <pc:picChg chg="mod">
          <ac:chgData name="Daniel Richardson" userId="b12f1a219faba2ab" providerId="LiveId" clId="{538C3D3D-1789-4950-BBB7-8991FCD1E9F9}" dt="2024-03-26T11:46:41.778" v="1839" actId="14826"/>
          <ac:picMkLst>
            <pc:docMk/>
            <pc:sldMk cId="3782277990" sldId="283"/>
            <ac:picMk id="8" creationId="{30F50B50-B83A-93C4-4EAA-396832E1CC55}"/>
          </ac:picMkLst>
        </pc:picChg>
      </pc:sldChg>
      <pc:sldChg chg="modSp add mod ord">
        <pc:chgData name="Daniel Richardson" userId="b12f1a219faba2ab" providerId="LiveId" clId="{538C3D3D-1789-4950-BBB7-8991FCD1E9F9}" dt="2024-03-26T11:47:02.942" v="1841" actId="14826"/>
        <pc:sldMkLst>
          <pc:docMk/>
          <pc:sldMk cId="3728579353" sldId="284"/>
        </pc:sldMkLst>
        <pc:spChg chg="mod">
          <ac:chgData name="Daniel Richardson" userId="b12f1a219faba2ab" providerId="LiveId" clId="{538C3D3D-1789-4950-BBB7-8991FCD1E9F9}" dt="2024-03-23T13:20:26.238" v="1534" actId="20577"/>
          <ac:spMkLst>
            <pc:docMk/>
            <pc:sldMk cId="3728579353" sldId="284"/>
            <ac:spMk id="3" creationId="{D97C3025-9482-0753-3832-728ED6C83232}"/>
          </ac:spMkLst>
        </pc:spChg>
        <pc:spChg chg="mod">
          <ac:chgData name="Daniel Richardson" userId="b12f1a219faba2ab" providerId="LiveId" clId="{538C3D3D-1789-4950-BBB7-8991FCD1E9F9}" dt="2024-03-23T12:12:32.537" v="1321"/>
          <ac:spMkLst>
            <pc:docMk/>
            <pc:sldMk cId="3728579353" sldId="284"/>
            <ac:spMk id="6" creationId="{FCDF00AB-9705-8A7C-C4BE-0CAF2033D468}"/>
          </ac:spMkLst>
        </pc:spChg>
        <pc:picChg chg="mod">
          <ac:chgData name="Daniel Richardson" userId="b12f1a219faba2ab" providerId="LiveId" clId="{538C3D3D-1789-4950-BBB7-8991FCD1E9F9}" dt="2024-03-26T11:47:02.942" v="1841" actId="14826"/>
          <ac:picMkLst>
            <pc:docMk/>
            <pc:sldMk cId="3728579353" sldId="284"/>
            <ac:picMk id="8" creationId="{30F50B50-B83A-93C4-4EAA-396832E1CC55}"/>
          </ac:picMkLst>
        </pc:picChg>
      </pc:sldChg>
      <pc:sldChg chg="modSp add mod">
        <pc:chgData name="Daniel Richardson" userId="b12f1a219faba2ab" providerId="LiveId" clId="{538C3D3D-1789-4950-BBB7-8991FCD1E9F9}" dt="2024-03-26T11:47:12.234" v="1842" actId="14826"/>
        <pc:sldMkLst>
          <pc:docMk/>
          <pc:sldMk cId="2720843539" sldId="285"/>
        </pc:sldMkLst>
        <pc:spChg chg="mod">
          <ac:chgData name="Daniel Richardson" userId="b12f1a219faba2ab" providerId="LiveId" clId="{538C3D3D-1789-4950-BBB7-8991FCD1E9F9}" dt="2024-03-23T13:20:36.778" v="1535"/>
          <ac:spMkLst>
            <pc:docMk/>
            <pc:sldMk cId="2720843539" sldId="285"/>
            <ac:spMk id="3" creationId="{D97C3025-9482-0753-3832-728ED6C83232}"/>
          </ac:spMkLst>
        </pc:spChg>
        <pc:spChg chg="mod">
          <ac:chgData name="Daniel Richardson" userId="b12f1a219faba2ab" providerId="LiveId" clId="{538C3D3D-1789-4950-BBB7-8991FCD1E9F9}" dt="2024-03-23T12:12:38.532" v="1322"/>
          <ac:spMkLst>
            <pc:docMk/>
            <pc:sldMk cId="2720843539" sldId="285"/>
            <ac:spMk id="6" creationId="{FCDF00AB-9705-8A7C-C4BE-0CAF2033D468}"/>
          </ac:spMkLst>
        </pc:spChg>
        <pc:picChg chg="mod">
          <ac:chgData name="Daniel Richardson" userId="b12f1a219faba2ab" providerId="LiveId" clId="{538C3D3D-1789-4950-BBB7-8991FCD1E9F9}" dt="2024-03-26T11:47:12.234" v="1842" actId="14826"/>
          <ac:picMkLst>
            <pc:docMk/>
            <pc:sldMk cId="2720843539" sldId="285"/>
            <ac:picMk id="8" creationId="{30F50B50-B83A-93C4-4EAA-396832E1CC55}"/>
          </ac:picMkLst>
        </pc:picChg>
      </pc:sldChg>
      <pc:sldChg chg="modSp add mod ord">
        <pc:chgData name="Daniel Richardson" userId="b12f1a219faba2ab" providerId="LiveId" clId="{538C3D3D-1789-4950-BBB7-8991FCD1E9F9}" dt="2024-03-26T12:01:04.615" v="1853" actId="14826"/>
        <pc:sldMkLst>
          <pc:docMk/>
          <pc:sldMk cId="3736087358" sldId="286"/>
        </pc:sldMkLst>
        <pc:spChg chg="mod">
          <ac:chgData name="Daniel Richardson" userId="b12f1a219faba2ab" providerId="LiveId" clId="{538C3D3D-1789-4950-BBB7-8991FCD1E9F9}" dt="2024-03-23T13:24:23.396" v="1698" actId="20577"/>
          <ac:spMkLst>
            <pc:docMk/>
            <pc:sldMk cId="3736087358" sldId="286"/>
            <ac:spMk id="3" creationId="{D97C3025-9482-0753-3832-728ED6C83232}"/>
          </ac:spMkLst>
        </pc:spChg>
        <pc:spChg chg="mod">
          <ac:chgData name="Daniel Richardson" userId="b12f1a219faba2ab" providerId="LiveId" clId="{538C3D3D-1789-4950-BBB7-8991FCD1E9F9}" dt="2024-03-23T12:12:55.221" v="1326"/>
          <ac:spMkLst>
            <pc:docMk/>
            <pc:sldMk cId="3736087358" sldId="286"/>
            <ac:spMk id="6" creationId="{FCDF00AB-9705-8A7C-C4BE-0CAF2033D468}"/>
          </ac:spMkLst>
        </pc:spChg>
        <pc:picChg chg="mod">
          <ac:chgData name="Daniel Richardson" userId="b12f1a219faba2ab" providerId="LiveId" clId="{538C3D3D-1789-4950-BBB7-8991FCD1E9F9}" dt="2024-03-26T12:01:04.615" v="1853" actId="14826"/>
          <ac:picMkLst>
            <pc:docMk/>
            <pc:sldMk cId="3736087358" sldId="286"/>
            <ac:picMk id="8" creationId="{30F50B50-B83A-93C4-4EAA-396832E1CC55}"/>
          </ac:picMkLst>
        </pc:picChg>
      </pc:sldChg>
    </pc:docChg>
  </pc:docChgLst>
  <pc:docChgLst>
    <pc:chgData name="Daniel Richardson" userId="b12f1a219faba2ab" providerId="LiveId" clId="{02CBAD79-CC40-45FB-BBD0-035F24F4C5F0}"/>
    <pc:docChg chg="undo custSel addSld delSld modSld">
      <pc:chgData name="Daniel Richardson" userId="b12f1a219faba2ab" providerId="LiveId" clId="{02CBAD79-CC40-45FB-BBD0-035F24F4C5F0}" dt="2024-03-22T14:37:37.254" v="489" actId="26606"/>
      <pc:docMkLst>
        <pc:docMk/>
      </pc:docMkLst>
      <pc:sldChg chg="addSp delSp modSp mod setBg">
        <pc:chgData name="Daniel Richardson" userId="b12f1a219faba2ab" providerId="LiveId" clId="{02CBAD79-CC40-45FB-BBD0-035F24F4C5F0}" dt="2024-03-22T14:37:37.254" v="489" actId="26606"/>
        <pc:sldMkLst>
          <pc:docMk/>
          <pc:sldMk cId="1464883447" sldId="257"/>
        </pc:sldMkLst>
        <pc:spChg chg="mod">
          <ac:chgData name="Daniel Richardson" userId="b12f1a219faba2ab" providerId="LiveId" clId="{02CBAD79-CC40-45FB-BBD0-035F24F4C5F0}" dt="2024-03-22T14:37:37.254" v="489" actId="26606"/>
          <ac:spMkLst>
            <pc:docMk/>
            <pc:sldMk cId="1464883447" sldId="257"/>
            <ac:spMk id="3" creationId="{D97C3025-9482-0753-3832-728ED6C83232}"/>
          </ac:spMkLst>
        </pc:spChg>
        <pc:spChg chg="mod ord">
          <ac:chgData name="Daniel Richardson" userId="b12f1a219faba2ab" providerId="LiveId" clId="{02CBAD79-CC40-45FB-BBD0-035F24F4C5F0}" dt="2024-03-22T14:37:37.254" v="489" actId="26606"/>
          <ac:spMkLst>
            <pc:docMk/>
            <pc:sldMk cId="1464883447" sldId="257"/>
            <ac:spMk id="6" creationId="{FCDF00AB-9705-8A7C-C4BE-0CAF2033D468}"/>
          </ac:spMkLst>
        </pc:spChg>
        <pc:spChg chg="add del">
          <ac:chgData name="Daniel Richardson" userId="b12f1a219faba2ab" providerId="LiveId" clId="{02CBAD79-CC40-45FB-BBD0-035F24F4C5F0}" dt="2024-03-22T14:37:37.254" v="489" actId="26606"/>
          <ac:spMkLst>
            <pc:docMk/>
            <pc:sldMk cId="1464883447" sldId="257"/>
            <ac:spMk id="13" creationId="{F13C74B1-5B17-4795-BED0-7140497B445A}"/>
          </ac:spMkLst>
        </pc:spChg>
        <pc:spChg chg="add del">
          <ac:chgData name="Daniel Richardson" userId="b12f1a219faba2ab" providerId="LiveId" clId="{02CBAD79-CC40-45FB-BBD0-035F24F4C5F0}" dt="2024-03-22T14:37:37.254" v="489" actId="26606"/>
          <ac:spMkLst>
            <pc:docMk/>
            <pc:sldMk cId="1464883447" sldId="257"/>
            <ac:spMk id="15" creationId="{D4974D33-8DC5-464E-8C6D-BE58F0669C17}"/>
          </ac:spMkLst>
        </pc:spChg>
        <pc:picChg chg="mod">
          <ac:chgData name="Daniel Richardson" userId="b12f1a219faba2ab" providerId="LiveId" clId="{02CBAD79-CC40-45FB-BBD0-035F24F4C5F0}" dt="2024-03-22T14:37:37.254" v="489" actId="26606"/>
          <ac:picMkLst>
            <pc:docMk/>
            <pc:sldMk cId="1464883447" sldId="257"/>
            <ac:picMk id="8" creationId="{30F50B50-B83A-93C4-4EAA-396832E1CC55}"/>
          </ac:picMkLst>
        </pc:picChg>
      </pc:sldChg>
      <pc:sldChg chg="addSp delSp modSp mod modAnim">
        <pc:chgData name="Daniel Richardson" userId="b12f1a219faba2ab" providerId="LiveId" clId="{02CBAD79-CC40-45FB-BBD0-035F24F4C5F0}" dt="2024-03-22T14:37:08.495" v="486" actId="478"/>
        <pc:sldMkLst>
          <pc:docMk/>
          <pc:sldMk cId="2284919758" sldId="262"/>
        </pc:sldMkLst>
        <pc:spChg chg="mod">
          <ac:chgData name="Daniel Richardson" userId="b12f1a219faba2ab" providerId="LiveId" clId="{02CBAD79-CC40-45FB-BBD0-035F24F4C5F0}" dt="2024-03-22T11:52:34.496" v="112" actId="20577"/>
          <ac:spMkLst>
            <pc:docMk/>
            <pc:sldMk cId="2284919758" sldId="262"/>
            <ac:spMk id="3" creationId="{D97C3025-9482-0753-3832-728ED6C83232}"/>
          </ac:spMkLst>
        </pc:spChg>
        <pc:spChg chg="add del mod">
          <ac:chgData name="Daniel Richardson" userId="b12f1a219faba2ab" providerId="LiveId" clId="{02CBAD79-CC40-45FB-BBD0-035F24F4C5F0}" dt="2024-03-22T14:37:08.495" v="486" actId="478"/>
          <ac:spMkLst>
            <pc:docMk/>
            <pc:sldMk cId="2284919758" sldId="262"/>
            <ac:spMk id="5" creationId="{E4F13752-3EB0-15BB-FCB4-6C9ADA648431}"/>
          </ac:spMkLst>
        </pc:spChg>
        <pc:picChg chg="add mod">
          <ac:chgData name="Daniel Richardson" userId="b12f1a219faba2ab" providerId="LiveId" clId="{02CBAD79-CC40-45FB-BBD0-035F24F4C5F0}" dt="2024-03-22T14:36:30.728" v="477"/>
          <ac:picMkLst>
            <pc:docMk/>
            <pc:sldMk cId="2284919758" sldId="262"/>
            <ac:picMk id="2" creationId="{20E4D598-177D-F06D-4477-53A027072949}"/>
          </ac:picMkLst>
        </pc:picChg>
        <pc:picChg chg="add mod">
          <ac:chgData name="Daniel Richardson" userId="b12f1a219faba2ab" providerId="LiveId" clId="{02CBAD79-CC40-45FB-BBD0-035F24F4C5F0}" dt="2024-03-22T14:37:08.020" v="485"/>
          <ac:picMkLst>
            <pc:docMk/>
            <pc:sldMk cId="2284919758" sldId="262"/>
            <ac:picMk id="7" creationId="{80C4444A-D059-2951-5BD4-30C989C3FDAC}"/>
          </ac:picMkLst>
        </pc:picChg>
        <pc:picChg chg="add del">
          <ac:chgData name="Daniel Richardson" userId="b12f1a219faba2ab" providerId="LiveId" clId="{02CBAD79-CC40-45FB-BBD0-035F24F4C5F0}" dt="2024-03-22T14:37:08.495" v="486" actId="478"/>
          <ac:picMkLst>
            <pc:docMk/>
            <pc:sldMk cId="2284919758" sldId="262"/>
            <ac:picMk id="8" creationId="{30F50B50-B83A-93C4-4EAA-396832E1CC55}"/>
          </ac:picMkLst>
        </pc:picChg>
      </pc:sldChg>
      <pc:sldChg chg="modSp mod">
        <pc:chgData name="Daniel Richardson" userId="b12f1a219faba2ab" providerId="LiveId" clId="{02CBAD79-CC40-45FB-BBD0-035F24F4C5F0}" dt="2024-03-22T11:56:05.137" v="182" actId="20577"/>
        <pc:sldMkLst>
          <pc:docMk/>
          <pc:sldMk cId="288380068" sldId="263"/>
        </pc:sldMkLst>
        <pc:spChg chg="mod">
          <ac:chgData name="Daniel Richardson" userId="b12f1a219faba2ab" providerId="LiveId" clId="{02CBAD79-CC40-45FB-BBD0-035F24F4C5F0}" dt="2024-03-22T11:56:05.137" v="182" actId="20577"/>
          <ac:spMkLst>
            <pc:docMk/>
            <pc:sldMk cId="288380068" sldId="263"/>
            <ac:spMk id="3" creationId="{D97C3025-9482-0753-3832-728ED6C83232}"/>
          </ac:spMkLst>
        </pc:spChg>
        <pc:spChg chg="mod">
          <ac:chgData name="Daniel Richardson" userId="b12f1a219faba2ab" providerId="LiveId" clId="{02CBAD79-CC40-45FB-BBD0-035F24F4C5F0}" dt="2024-03-22T11:55:17.004" v="169"/>
          <ac:spMkLst>
            <pc:docMk/>
            <pc:sldMk cId="288380068" sldId="263"/>
            <ac:spMk id="6" creationId="{FCDF00AB-9705-8A7C-C4BE-0CAF2033D468}"/>
          </ac:spMkLst>
        </pc:spChg>
      </pc:sldChg>
      <pc:sldChg chg="modSp mod">
        <pc:chgData name="Daniel Richardson" userId="b12f1a219faba2ab" providerId="LiveId" clId="{02CBAD79-CC40-45FB-BBD0-035F24F4C5F0}" dt="2024-03-22T11:57:00.892" v="194"/>
        <pc:sldMkLst>
          <pc:docMk/>
          <pc:sldMk cId="729373880" sldId="264"/>
        </pc:sldMkLst>
        <pc:spChg chg="mod">
          <ac:chgData name="Daniel Richardson" userId="b12f1a219faba2ab" providerId="LiveId" clId="{02CBAD79-CC40-45FB-BBD0-035F24F4C5F0}" dt="2024-03-22T11:57:00.892" v="194"/>
          <ac:spMkLst>
            <pc:docMk/>
            <pc:sldMk cId="729373880" sldId="264"/>
            <ac:spMk id="3" creationId="{D97C3025-9482-0753-3832-728ED6C83232}"/>
          </ac:spMkLst>
        </pc:spChg>
        <pc:spChg chg="mod">
          <ac:chgData name="Daniel Richardson" userId="b12f1a219faba2ab" providerId="LiveId" clId="{02CBAD79-CC40-45FB-BBD0-035F24F4C5F0}" dt="2024-03-22T11:56:14.335" v="183"/>
          <ac:spMkLst>
            <pc:docMk/>
            <pc:sldMk cId="729373880" sldId="264"/>
            <ac:spMk id="6" creationId="{FCDF00AB-9705-8A7C-C4BE-0CAF2033D468}"/>
          </ac:spMkLst>
        </pc:spChg>
      </pc:sldChg>
      <pc:sldChg chg="del">
        <pc:chgData name="Daniel Richardson" userId="b12f1a219faba2ab" providerId="LiveId" clId="{02CBAD79-CC40-45FB-BBD0-035F24F4C5F0}" dt="2024-03-22T11:58:49.321" v="272" actId="47"/>
        <pc:sldMkLst>
          <pc:docMk/>
          <pc:sldMk cId="3204244657" sldId="266"/>
        </pc:sldMkLst>
      </pc:sldChg>
      <pc:sldChg chg="del">
        <pc:chgData name="Daniel Richardson" userId="b12f1a219faba2ab" providerId="LiveId" clId="{02CBAD79-CC40-45FB-BBD0-035F24F4C5F0}" dt="2024-03-22T11:58:49.321" v="272" actId="47"/>
        <pc:sldMkLst>
          <pc:docMk/>
          <pc:sldMk cId="1790881809" sldId="267"/>
        </pc:sldMkLst>
      </pc:sldChg>
      <pc:sldChg chg="del">
        <pc:chgData name="Daniel Richardson" userId="b12f1a219faba2ab" providerId="LiveId" clId="{02CBAD79-CC40-45FB-BBD0-035F24F4C5F0}" dt="2024-03-22T11:58:49.321" v="272" actId="47"/>
        <pc:sldMkLst>
          <pc:docMk/>
          <pc:sldMk cId="2030131824" sldId="268"/>
        </pc:sldMkLst>
      </pc:sldChg>
      <pc:sldChg chg="del">
        <pc:chgData name="Daniel Richardson" userId="b12f1a219faba2ab" providerId="LiveId" clId="{02CBAD79-CC40-45FB-BBD0-035F24F4C5F0}" dt="2024-03-22T11:58:49.321" v="272" actId="47"/>
        <pc:sldMkLst>
          <pc:docMk/>
          <pc:sldMk cId="3640731889" sldId="269"/>
        </pc:sldMkLst>
      </pc:sldChg>
      <pc:sldChg chg="del">
        <pc:chgData name="Daniel Richardson" userId="b12f1a219faba2ab" providerId="LiveId" clId="{02CBAD79-CC40-45FB-BBD0-035F24F4C5F0}" dt="2024-03-22T11:58:49.321" v="272" actId="47"/>
        <pc:sldMkLst>
          <pc:docMk/>
          <pc:sldMk cId="3934747015" sldId="270"/>
        </pc:sldMkLst>
      </pc:sldChg>
      <pc:sldChg chg="del">
        <pc:chgData name="Daniel Richardson" userId="b12f1a219faba2ab" providerId="LiveId" clId="{02CBAD79-CC40-45FB-BBD0-035F24F4C5F0}" dt="2024-03-22T11:58:49.321" v="272" actId="47"/>
        <pc:sldMkLst>
          <pc:docMk/>
          <pc:sldMk cId="1737794613" sldId="271"/>
        </pc:sldMkLst>
      </pc:sldChg>
      <pc:sldChg chg="modSp add mod">
        <pc:chgData name="Daniel Richardson" userId="b12f1a219faba2ab" providerId="LiveId" clId="{02CBAD79-CC40-45FB-BBD0-035F24F4C5F0}" dt="2024-03-22T11:54:47.628" v="164" actId="20577"/>
        <pc:sldMkLst>
          <pc:docMk/>
          <pc:sldMk cId="3017414574" sldId="272"/>
        </pc:sldMkLst>
        <pc:spChg chg="mod">
          <ac:chgData name="Daniel Richardson" userId="b12f1a219faba2ab" providerId="LiveId" clId="{02CBAD79-CC40-45FB-BBD0-035F24F4C5F0}" dt="2024-03-22T11:54:47.628" v="164" actId="20577"/>
          <ac:spMkLst>
            <pc:docMk/>
            <pc:sldMk cId="3017414574" sldId="272"/>
            <ac:spMk id="3" creationId="{D97C3025-9482-0753-3832-728ED6C83232}"/>
          </ac:spMkLst>
        </pc:spChg>
      </pc:sldChg>
      <pc:sldChg chg="modSp add mod">
        <pc:chgData name="Daniel Richardson" userId="b12f1a219faba2ab" providerId="LiveId" clId="{02CBAD79-CC40-45FB-BBD0-035F24F4C5F0}" dt="2024-03-22T11:58:54.555" v="283" actId="20577"/>
        <pc:sldMkLst>
          <pc:docMk/>
          <pc:sldMk cId="182059961" sldId="273"/>
        </pc:sldMkLst>
        <pc:spChg chg="mod">
          <ac:chgData name="Daniel Richardson" userId="b12f1a219faba2ab" providerId="LiveId" clId="{02CBAD79-CC40-45FB-BBD0-035F24F4C5F0}" dt="2024-03-22T11:58:54.555" v="283" actId="20577"/>
          <ac:spMkLst>
            <pc:docMk/>
            <pc:sldMk cId="182059961" sldId="273"/>
            <ac:spMk id="3" creationId="{D97C3025-9482-0753-3832-728ED6C83232}"/>
          </ac:spMkLst>
        </pc:spChg>
      </pc:sldChg>
      <pc:sldChg chg="modSp add mod">
        <pc:chgData name="Daniel Richardson" userId="b12f1a219faba2ab" providerId="LiveId" clId="{02CBAD79-CC40-45FB-BBD0-035F24F4C5F0}" dt="2024-03-22T12:06:07.814" v="385" actId="20577"/>
        <pc:sldMkLst>
          <pc:docMk/>
          <pc:sldMk cId="3644070950" sldId="274"/>
        </pc:sldMkLst>
        <pc:spChg chg="mod">
          <ac:chgData name="Daniel Richardson" userId="b12f1a219faba2ab" providerId="LiveId" clId="{02CBAD79-CC40-45FB-BBD0-035F24F4C5F0}" dt="2024-03-22T12:06:07.814" v="385" actId="20577"/>
          <ac:spMkLst>
            <pc:docMk/>
            <pc:sldMk cId="3644070950" sldId="274"/>
            <ac:spMk id="3" creationId="{D97C3025-9482-0753-3832-728ED6C83232}"/>
          </ac:spMkLst>
        </pc:spChg>
        <pc:spChg chg="mod">
          <ac:chgData name="Daniel Richardson" userId="b12f1a219faba2ab" providerId="LiveId" clId="{02CBAD79-CC40-45FB-BBD0-035F24F4C5F0}" dt="2024-03-22T11:59:04.629" v="298" actId="20577"/>
          <ac:spMkLst>
            <pc:docMk/>
            <pc:sldMk cId="3644070950" sldId="274"/>
            <ac:spMk id="6" creationId="{FCDF00AB-9705-8A7C-C4BE-0CAF2033D468}"/>
          </ac:spMkLst>
        </pc:spChg>
      </pc:sldChg>
      <pc:sldChg chg="modSp add mod">
        <pc:chgData name="Daniel Richardson" userId="b12f1a219faba2ab" providerId="LiveId" clId="{02CBAD79-CC40-45FB-BBD0-035F24F4C5F0}" dt="2024-03-22T12:06:02.070" v="382" actId="21"/>
        <pc:sldMkLst>
          <pc:docMk/>
          <pc:sldMk cId="4140066950" sldId="275"/>
        </pc:sldMkLst>
        <pc:spChg chg="mod">
          <ac:chgData name="Daniel Richardson" userId="b12f1a219faba2ab" providerId="LiveId" clId="{02CBAD79-CC40-45FB-BBD0-035F24F4C5F0}" dt="2024-03-22T12:06:02.070" v="382" actId="21"/>
          <ac:spMkLst>
            <pc:docMk/>
            <pc:sldMk cId="4140066950" sldId="275"/>
            <ac:spMk id="3" creationId="{D97C3025-9482-0753-3832-728ED6C83232}"/>
          </ac:spMkLst>
        </pc:spChg>
      </pc:sldChg>
      <pc:sldChg chg="addSp delSp modSp add del mod delAnim modAnim">
        <pc:chgData name="Daniel Richardson" userId="b12f1a219faba2ab" providerId="LiveId" clId="{02CBAD79-CC40-45FB-BBD0-035F24F4C5F0}" dt="2024-03-22T12:05:28.121" v="381" actId="47"/>
        <pc:sldMkLst>
          <pc:docMk/>
          <pc:sldMk cId="1294911905" sldId="276"/>
        </pc:sldMkLst>
        <pc:spChg chg="del mod">
          <ac:chgData name="Daniel Richardson" userId="b12f1a219faba2ab" providerId="LiveId" clId="{02CBAD79-CC40-45FB-BBD0-035F24F4C5F0}" dt="2024-03-22T12:02:11.573" v="333"/>
          <ac:spMkLst>
            <pc:docMk/>
            <pc:sldMk cId="1294911905" sldId="276"/>
            <ac:spMk id="3" creationId="{D97C3025-9482-0753-3832-728ED6C83232}"/>
          </ac:spMkLst>
        </pc:spChg>
        <pc:spChg chg="add del mod">
          <ac:chgData name="Daniel Richardson" userId="b12f1a219faba2ab" providerId="LiveId" clId="{02CBAD79-CC40-45FB-BBD0-035F24F4C5F0}" dt="2024-03-22T12:02:41.671" v="340" actId="478"/>
          <ac:spMkLst>
            <pc:docMk/>
            <pc:sldMk cId="1294911905" sldId="276"/>
            <ac:spMk id="5" creationId="{197DD70E-BABE-BDB1-D27C-485E63CFDB89}"/>
          </ac:spMkLst>
        </pc:spChg>
        <pc:spChg chg="del mod">
          <ac:chgData name="Daniel Richardson" userId="b12f1a219faba2ab" providerId="LiveId" clId="{02CBAD79-CC40-45FB-BBD0-035F24F4C5F0}" dt="2024-03-22T12:02:54.048" v="347" actId="478"/>
          <ac:spMkLst>
            <pc:docMk/>
            <pc:sldMk cId="1294911905" sldId="276"/>
            <ac:spMk id="6" creationId="{FCDF00AB-9705-8A7C-C4BE-0CAF2033D468}"/>
          </ac:spMkLst>
        </pc:spChg>
        <pc:spChg chg="add del mod">
          <ac:chgData name="Daniel Richardson" userId="b12f1a219faba2ab" providerId="LiveId" clId="{02CBAD79-CC40-45FB-BBD0-035F24F4C5F0}" dt="2024-03-22T12:03:06.263" v="349" actId="478"/>
          <ac:spMkLst>
            <pc:docMk/>
            <pc:sldMk cId="1294911905" sldId="276"/>
            <ac:spMk id="9" creationId="{E42797C3-1C42-F70B-249B-1A58E460D4E3}"/>
          </ac:spMkLst>
        </pc:spChg>
        <pc:spChg chg="add mod">
          <ac:chgData name="Daniel Richardson" userId="b12f1a219faba2ab" providerId="LiveId" clId="{02CBAD79-CC40-45FB-BBD0-035F24F4C5F0}" dt="2024-03-22T12:04:44.383" v="364" actId="21"/>
          <ac:spMkLst>
            <pc:docMk/>
            <pc:sldMk cId="1294911905" sldId="276"/>
            <ac:spMk id="11" creationId="{CF48E44C-A97B-DCD4-A9C8-367E43D4F472}"/>
          </ac:spMkLst>
        </pc:spChg>
        <pc:picChg chg="add del mod">
          <ac:chgData name="Daniel Richardson" userId="b12f1a219faba2ab" providerId="LiveId" clId="{02CBAD79-CC40-45FB-BBD0-035F24F4C5F0}" dt="2024-03-22T12:04:44.383" v="364" actId="21"/>
          <ac:picMkLst>
            <pc:docMk/>
            <pc:sldMk cId="1294911905" sldId="276"/>
            <ac:picMk id="2" creationId="{AEDF1DF5-D167-C1D1-720B-6006517C7D0E}"/>
          </ac:picMkLst>
        </pc:picChg>
        <pc:picChg chg="add del">
          <ac:chgData name="Daniel Richardson" userId="b12f1a219faba2ab" providerId="LiveId" clId="{02CBAD79-CC40-45FB-BBD0-035F24F4C5F0}" dt="2024-03-22T12:03:04.506" v="348" actId="478"/>
          <ac:picMkLst>
            <pc:docMk/>
            <pc:sldMk cId="1294911905" sldId="276"/>
            <ac:picMk id="8" creationId="{30F50B50-B83A-93C4-4EAA-396832E1CC55}"/>
          </ac:picMkLst>
        </pc:picChg>
      </pc:sldChg>
      <pc:sldChg chg="new del">
        <pc:chgData name="Daniel Richardson" userId="b12f1a219faba2ab" providerId="LiveId" clId="{02CBAD79-CC40-45FB-BBD0-035F24F4C5F0}" dt="2024-03-22T12:01:12.241" v="330" actId="47"/>
        <pc:sldMkLst>
          <pc:docMk/>
          <pc:sldMk cId="2018991662" sldId="276"/>
        </pc:sldMkLst>
      </pc:sldChg>
      <pc:sldChg chg="addSp delSp modSp add del mod modAnim">
        <pc:chgData name="Daniel Richardson" userId="b12f1a219faba2ab" providerId="LiveId" clId="{02CBAD79-CC40-45FB-BBD0-035F24F4C5F0}" dt="2024-03-22T14:37:26.046" v="487" actId="47"/>
        <pc:sldMkLst>
          <pc:docMk/>
          <pc:sldMk cId="887137037" sldId="277"/>
        </pc:sldMkLst>
        <pc:spChg chg="del">
          <ac:chgData name="Daniel Richardson" userId="b12f1a219faba2ab" providerId="LiveId" clId="{02CBAD79-CC40-45FB-BBD0-035F24F4C5F0}" dt="2024-03-22T12:05:23.339" v="379" actId="478"/>
          <ac:spMkLst>
            <pc:docMk/>
            <pc:sldMk cId="887137037" sldId="277"/>
            <ac:spMk id="3" creationId="{D97C3025-9482-0753-3832-728ED6C83232}"/>
          </ac:spMkLst>
        </pc:spChg>
        <pc:spChg chg="add del mod">
          <ac:chgData name="Daniel Richardson" userId="b12f1a219faba2ab" providerId="LiveId" clId="{02CBAD79-CC40-45FB-BBD0-035F24F4C5F0}" dt="2024-03-22T12:04:59.094" v="371" actId="478"/>
          <ac:spMkLst>
            <pc:docMk/>
            <pc:sldMk cId="887137037" sldId="277"/>
            <ac:spMk id="5" creationId="{FC12C00F-8A25-02A2-15D8-C3D1A4EB4FE7}"/>
          </ac:spMkLst>
        </pc:spChg>
        <pc:spChg chg="del">
          <ac:chgData name="Daniel Richardson" userId="b12f1a219faba2ab" providerId="LiveId" clId="{02CBAD79-CC40-45FB-BBD0-035F24F4C5F0}" dt="2024-03-22T12:05:12.146" v="375" actId="478"/>
          <ac:spMkLst>
            <pc:docMk/>
            <pc:sldMk cId="887137037" sldId="277"/>
            <ac:spMk id="6" creationId="{FCDF00AB-9705-8A7C-C4BE-0CAF2033D468}"/>
          </ac:spMkLst>
        </pc:spChg>
        <pc:spChg chg="add del mod">
          <ac:chgData name="Daniel Richardson" userId="b12f1a219faba2ab" providerId="LiveId" clId="{02CBAD79-CC40-45FB-BBD0-035F24F4C5F0}" dt="2024-03-22T12:05:15.417" v="377" actId="478"/>
          <ac:spMkLst>
            <pc:docMk/>
            <pc:sldMk cId="887137037" sldId="277"/>
            <ac:spMk id="9" creationId="{4907D3CB-B851-2797-D4A7-EFBB99505102}"/>
          </ac:spMkLst>
        </pc:spChg>
        <pc:spChg chg="add del mod">
          <ac:chgData name="Daniel Richardson" userId="b12f1a219faba2ab" providerId="LiveId" clId="{02CBAD79-CC40-45FB-BBD0-035F24F4C5F0}" dt="2024-03-22T12:05:14.579" v="376" actId="478"/>
          <ac:spMkLst>
            <pc:docMk/>
            <pc:sldMk cId="887137037" sldId="277"/>
            <ac:spMk id="11" creationId="{C4FCAECB-CEB9-0F4F-3B43-9D784E22E825}"/>
          </ac:spMkLst>
        </pc:spChg>
        <pc:spChg chg="add del mod">
          <ac:chgData name="Daniel Richardson" userId="b12f1a219faba2ab" providerId="LiveId" clId="{02CBAD79-CC40-45FB-BBD0-035F24F4C5F0}" dt="2024-03-22T12:05:24.753" v="380" actId="478"/>
          <ac:spMkLst>
            <pc:docMk/>
            <pc:sldMk cId="887137037" sldId="277"/>
            <ac:spMk id="13" creationId="{0CDF8C13-B1A5-87B2-8120-8CC583C1BC0F}"/>
          </ac:spMkLst>
        </pc:spChg>
        <pc:picChg chg="add mod">
          <ac:chgData name="Daniel Richardson" userId="b12f1a219faba2ab" providerId="LiveId" clId="{02CBAD79-CC40-45FB-BBD0-035F24F4C5F0}" dt="2024-03-22T12:05:21.354" v="378" actId="12788"/>
          <ac:picMkLst>
            <pc:docMk/>
            <pc:sldMk cId="887137037" sldId="277"/>
            <ac:picMk id="2" creationId="{AEDF1DF5-D167-C1D1-720B-6006517C7D0E}"/>
          </ac:picMkLst>
        </pc:picChg>
        <pc:picChg chg="add del">
          <ac:chgData name="Daniel Richardson" userId="b12f1a219faba2ab" providerId="LiveId" clId="{02CBAD79-CC40-45FB-BBD0-035F24F4C5F0}" dt="2024-03-22T12:05:12.146" v="375" actId="478"/>
          <ac:picMkLst>
            <pc:docMk/>
            <pc:sldMk cId="887137037" sldId="277"/>
            <ac:picMk id="8" creationId="{30F50B50-B83A-93C4-4EAA-396832E1CC55}"/>
          </ac:picMkLst>
        </pc:picChg>
      </pc:sldChg>
      <pc:sldChg chg="new del">
        <pc:chgData name="Daniel Richardson" userId="b12f1a219faba2ab" providerId="LiveId" clId="{02CBAD79-CC40-45FB-BBD0-035F24F4C5F0}" dt="2024-03-22T12:06:11.342" v="387" actId="47"/>
        <pc:sldMkLst>
          <pc:docMk/>
          <pc:sldMk cId="1195782967" sldId="278"/>
        </pc:sldMkLst>
      </pc:sldChg>
      <pc:sldChg chg="modSp add mod">
        <pc:chgData name="Daniel Richardson" userId="b12f1a219faba2ab" providerId="LiveId" clId="{02CBAD79-CC40-45FB-BBD0-035F24F4C5F0}" dt="2024-03-22T12:07:16.931" v="405"/>
        <pc:sldMkLst>
          <pc:docMk/>
          <pc:sldMk cId="1213597941" sldId="278"/>
        </pc:sldMkLst>
        <pc:spChg chg="mod">
          <ac:chgData name="Daniel Richardson" userId="b12f1a219faba2ab" providerId="LiveId" clId="{02CBAD79-CC40-45FB-BBD0-035F24F4C5F0}" dt="2024-03-22T12:07:16.931" v="405"/>
          <ac:spMkLst>
            <pc:docMk/>
            <pc:sldMk cId="1213597941" sldId="278"/>
            <ac:spMk id="3" creationId="{D97C3025-9482-0753-3832-728ED6C83232}"/>
          </ac:spMkLst>
        </pc:spChg>
        <pc:spChg chg="mod">
          <ac:chgData name="Daniel Richardson" userId="b12f1a219faba2ab" providerId="LiveId" clId="{02CBAD79-CC40-45FB-BBD0-035F24F4C5F0}" dt="2024-03-22T12:06:22.287" v="395" actId="20577"/>
          <ac:spMkLst>
            <pc:docMk/>
            <pc:sldMk cId="1213597941" sldId="278"/>
            <ac:spMk id="6" creationId="{FCDF00AB-9705-8A7C-C4BE-0CAF2033D468}"/>
          </ac:spMkLst>
        </pc:spChg>
      </pc:sldChg>
      <pc:sldChg chg="modSp add mod">
        <pc:chgData name="Daniel Richardson" userId="b12f1a219faba2ab" providerId="LiveId" clId="{02CBAD79-CC40-45FB-BBD0-035F24F4C5F0}" dt="2024-03-22T12:08:09.433" v="421" actId="20577"/>
        <pc:sldMkLst>
          <pc:docMk/>
          <pc:sldMk cId="3877576055" sldId="279"/>
        </pc:sldMkLst>
        <pc:spChg chg="mod">
          <ac:chgData name="Daniel Richardson" userId="b12f1a219faba2ab" providerId="LiveId" clId="{02CBAD79-CC40-45FB-BBD0-035F24F4C5F0}" dt="2024-03-22T12:08:09.433" v="421" actId="20577"/>
          <ac:spMkLst>
            <pc:docMk/>
            <pc:sldMk cId="3877576055" sldId="279"/>
            <ac:spMk id="3" creationId="{D97C3025-9482-0753-3832-728ED6C83232}"/>
          </ac:spMkLst>
        </pc:spChg>
      </pc:sldChg>
      <pc:sldChg chg="modSp add mod">
        <pc:chgData name="Daniel Richardson" userId="b12f1a219faba2ab" providerId="LiveId" clId="{02CBAD79-CC40-45FB-BBD0-035F24F4C5F0}" dt="2024-03-22T12:11:44.560" v="447" actId="6549"/>
        <pc:sldMkLst>
          <pc:docMk/>
          <pc:sldMk cId="2186438877" sldId="280"/>
        </pc:sldMkLst>
        <pc:spChg chg="mod">
          <ac:chgData name="Daniel Richardson" userId="b12f1a219faba2ab" providerId="LiveId" clId="{02CBAD79-CC40-45FB-BBD0-035F24F4C5F0}" dt="2024-03-22T12:11:44.560" v="447" actId="6549"/>
          <ac:spMkLst>
            <pc:docMk/>
            <pc:sldMk cId="2186438877" sldId="280"/>
            <ac:spMk id="3" creationId="{D97C3025-9482-0753-3832-728ED6C83232}"/>
          </ac:spMkLst>
        </pc:spChg>
        <pc:spChg chg="mod">
          <ac:chgData name="Daniel Richardson" userId="b12f1a219faba2ab" providerId="LiveId" clId="{02CBAD79-CC40-45FB-BBD0-035F24F4C5F0}" dt="2024-03-22T12:08:28.347" v="440" actId="20577"/>
          <ac:spMkLst>
            <pc:docMk/>
            <pc:sldMk cId="2186438877" sldId="280"/>
            <ac:spMk id="6" creationId="{FCDF00AB-9705-8A7C-C4BE-0CAF2033D468}"/>
          </ac:spMkLst>
        </pc:spChg>
      </pc:sldChg>
      <pc:sldChg chg="new del">
        <pc:chgData name="Daniel Richardson" userId="b12f1a219faba2ab" providerId="LiveId" clId="{02CBAD79-CC40-45FB-BBD0-035F24F4C5F0}" dt="2024-03-22T12:08:18.650" v="423" actId="47"/>
        <pc:sldMkLst>
          <pc:docMk/>
          <pc:sldMk cId="3005338684" sldId="280"/>
        </pc:sldMkLst>
      </pc:sldChg>
      <pc:sldChg chg="modSp add mod">
        <pc:chgData name="Daniel Richardson" userId="b12f1a219faba2ab" providerId="LiveId" clId="{02CBAD79-CC40-45FB-BBD0-035F24F4C5F0}" dt="2024-03-22T12:12:29.870" v="456" actId="20577"/>
        <pc:sldMkLst>
          <pc:docMk/>
          <pc:sldMk cId="511290703" sldId="281"/>
        </pc:sldMkLst>
        <pc:spChg chg="mod">
          <ac:chgData name="Daniel Richardson" userId="b12f1a219faba2ab" providerId="LiveId" clId="{02CBAD79-CC40-45FB-BBD0-035F24F4C5F0}" dt="2024-03-22T12:12:29.870" v="456" actId="20577"/>
          <ac:spMkLst>
            <pc:docMk/>
            <pc:sldMk cId="511290703" sldId="281"/>
            <ac:spMk id="3" creationId="{D97C3025-9482-0753-3832-728ED6C83232}"/>
          </ac:spMkLst>
        </pc:spChg>
      </pc:sldChg>
      <pc:sldChg chg="new del">
        <pc:chgData name="Daniel Richardson" userId="b12f1a219faba2ab" providerId="LiveId" clId="{02CBAD79-CC40-45FB-BBD0-035F24F4C5F0}" dt="2024-03-22T12:12:43.899" v="458" actId="47"/>
        <pc:sldMkLst>
          <pc:docMk/>
          <pc:sldMk cId="1778526837" sldId="282"/>
        </pc:sldMkLst>
      </pc:sldChg>
      <pc:sldChg chg="modSp add mod">
        <pc:chgData name="Daniel Richardson" userId="b12f1a219faba2ab" providerId="LiveId" clId="{02CBAD79-CC40-45FB-BBD0-035F24F4C5F0}" dt="2024-03-22T12:13:00.855" v="476" actId="20577"/>
        <pc:sldMkLst>
          <pc:docMk/>
          <pc:sldMk cId="2255098656" sldId="282"/>
        </pc:sldMkLst>
        <pc:spChg chg="mod">
          <ac:chgData name="Daniel Richardson" userId="b12f1a219faba2ab" providerId="LiveId" clId="{02CBAD79-CC40-45FB-BBD0-035F24F4C5F0}" dt="2024-03-22T12:13:00.855" v="476" actId="20577"/>
          <ac:spMkLst>
            <pc:docMk/>
            <pc:sldMk cId="2255098656" sldId="282"/>
            <ac:spMk id="3" creationId="{D97C3025-9482-0753-3832-728ED6C83232}"/>
          </ac:spMkLst>
        </pc:spChg>
        <pc:spChg chg="mod">
          <ac:chgData name="Daniel Richardson" userId="b12f1a219faba2ab" providerId="LiveId" clId="{02CBAD79-CC40-45FB-BBD0-035F24F4C5F0}" dt="2024-03-22T12:12:49.020" v="473" actId="20577"/>
          <ac:spMkLst>
            <pc:docMk/>
            <pc:sldMk cId="2255098656" sldId="282"/>
            <ac:spMk id="6" creationId="{FCDF00AB-9705-8A7C-C4BE-0CAF2033D468}"/>
          </ac:spMkLst>
        </pc:spChg>
      </pc:sldChg>
    </pc:docChg>
  </pc:docChgLst>
  <pc:docChgLst>
    <pc:chgData name="Daniel Richardson" userId="b12f1a219faba2ab" providerId="LiveId" clId="{A7B6F0A2-F0A3-460B-8B92-7A4A72E35F59}"/>
    <pc:docChg chg="undo redo custSel modSld">
      <pc:chgData name="Daniel Richardson" userId="b12f1a219faba2ab" providerId="LiveId" clId="{A7B6F0A2-F0A3-460B-8B92-7A4A72E35F59}" dt="2024-04-20T10:52:23.055" v="44" actId="20577"/>
      <pc:docMkLst>
        <pc:docMk/>
      </pc:docMkLst>
      <pc:sldChg chg="modSp mod modClrScheme chgLayout">
        <pc:chgData name="Daniel Richardson" userId="b12f1a219faba2ab" providerId="LiveId" clId="{A7B6F0A2-F0A3-460B-8B92-7A4A72E35F59}" dt="2024-04-20T10:51:49.285" v="35" actId="20577"/>
        <pc:sldMkLst>
          <pc:docMk/>
          <pc:sldMk cId="1464883447" sldId="257"/>
        </pc:sldMkLst>
        <pc:spChg chg="mod ord">
          <ac:chgData name="Daniel Richardson" userId="b12f1a219faba2ab" providerId="LiveId" clId="{A7B6F0A2-F0A3-460B-8B92-7A4A72E35F59}" dt="2024-04-20T10:51:49.285" v="35" actId="20577"/>
          <ac:spMkLst>
            <pc:docMk/>
            <pc:sldMk cId="1464883447" sldId="257"/>
            <ac:spMk id="3" creationId="{D97C3025-9482-0753-3832-728ED6C83232}"/>
          </ac:spMkLst>
        </pc:spChg>
        <pc:spChg chg="mod ord">
          <ac:chgData name="Daniel Richardson" userId="b12f1a219faba2ab" providerId="LiveId" clId="{A7B6F0A2-F0A3-460B-8B92-7A4A72E35F59}" dt="2024-04-20T10:51:01.540" v="2" actId="700"/>
          <ac:spMkLst>
            <pc:docMk/>
            <pc:sldMk cId="1464883447" sldId="257"/>
            <ac:spMk id="6" creationId="{FCDF00AB-9705-8A7C-C4BE-0CAF2033D468}"/>
          </ac:spMkLst>
        </pc:spChg>
        <pc:picChg chg="mod ord">
          <ac:chgData name="Daniel Richardson" userId="b12f1a219faba2ab" providerId="LiveId" clId="{A7B6F0A2-F0A3-460B-8B92-7A4A72E35F59}" dt="2024-04-20T10:51:01.540" v="2" actId="700"/>
          <ac:picMkLst>
            <pc:docMk/>
            <pc:sldMk cId="1464883447" sldId="257"/>
            <ac:picMk id="11" creationId="{5964F014-3F56-3645-DC06-DDA238CE0032}"/>
          </ac:picMkLst>
        </pc:picChg>
      </pc:sldChg>
      <pc:sldChg chg="modSp mod modClrScheme chgLayout">
        <pc:chgData name="Daniel Richardson" userId="b12f1a219faba2ab" providerId="LiveId" clId="{A7B6F0A2-F0A3-460B-8B92-7A4A72E35F59}" dt="2024-04-20T10:51:01.540" v="2" actId="700"/>
        <pc:sldMkLst>
          <pc:docMk/>
          <pc:sldMk cId="2284919758" sldId="262"/>
        </pc:sldMkLst>
        <pc:spChg chg="mod ord">
          <ac:chgData name="Daniel Richardson" userId="b12f1a219faba2ab" providerId="LiveId" clId="{A7B6F0A2-F0A3-460B-8B92-7A4A72E35F59}" dt="2024-04-20T10:51:01.540" v="2" actId="700"/>
          <ac:spMkLst>
            <pc:docMk/>
            <pc:sldMk cId="2284919758" sldId="262"/>
            <ac:spMk id="3" creationId="{D97C3025-9482-0753-3832-728ED6C83232}"/>
          </ac:spMkLst>
        </pc:spChg>
        <pc:spChg chg="mod ord">
          <ac:chgData name="Daniel Richardson" userId="b12f1a219faba2ab" providerId="LiveId" clId="{A7B6F0A2-F0A3-460B-8B92-7A4A72E35F59}" dt="2024-04-20T10:51:01.540" v="2" actId="700"/>
          <ac:spMkLst>
            <pc:docMk/>
            <pc:sldMk cId="2284919758" sldId="262"/>
            <ac:spMk id="6" creationId="{FCDF00AB-9705-8A7C-C4BE-0CAF2033D468}"/>
          </ac:spMkLst>
        </pc:spChg>
        <pc:picChg chg="mod ord">
          <ac:chgData name="Daniel Richardson" userId="b12f1a219faba2ab" providerId="LiveId" clId="{A7B6F0A2-F0A3-460B-8B92-7A4A72E35F59}" dt="2024-04-20T10:51:01.540" v="2" actId="700"/>
          <ac:picMkLst>
            <pc:docMk/>
            <pc:sldMk cId="2284919758" sldId="262"/>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288380068" sldId="263"/>
        </pc:sldMkLst>
        <pc:spChg chg="mod ord">
          <ac:chgData name="Daniel Richardson" userId="b12f1a219faba2ab" providerId="LiveId" clId="{A7B6F0A2-F0A3-460B-8B92-7A4A72E35F59}" dt="2024-04-20T10:51:01.540" v="2" actId="700"/>
          <ac:spMkLst>
            <pc:docMk/>
            <pc:sldMk cId="288380068" sldId="263"/>
            <ac:spMk id="3" creationId="{D97C3025-9482-0753-3832-728ED6C83232}"/>
          </ac:spMkLst>
        </pc:spChg>
        <pc:spChg chg="mod ord">
          <ac:chgData name="Daniel Richardson" userId="b12f1a219faba2ab" providerId="LiveId" clId="{A7B6F0A2-F0A3-460B-8B92-7A4A72E35F59}" dt="2024-04-20T10:51:01.540" v="2" actId="700"/>
          <ac:spMkLst>
            <pc:docMk/>
            <pc:sldMk cId="288380068" sldId="263"/>
            <ac:spMk id="6" creationId="{FCDF00AB-9705-8A7C-C4BE-0CAF2033D468}"/>
          </ac:spMkLst>
        </pc:spChg>
        <pc:picChg chg="mod ord">
          <ac:chgData name="Daniel Richardson" userId="b12f1a219faba2ab" providerId="LiveId" clId="{A7B6F0A2-F0A3-460B-8B92-7A4A72E35F59}" dt="2024-04-20T10:51:01.540" v="2" actId="700"/>
          <ac:picMkLst>
            <pc:docMk/>
            <pc:sldMk cId="288380068" sldId="263"/>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729373880" sldId="264"/>
        </pc:sldMkLst>
        <pc:spChg chg="mod ord">
          <ac:chgData name="Daniel Richardson" userId="b12f1a219faba2ab" providerId="LiveId" clId="{A7B6F0A2-F0A3-460B-8B92-7A4A72E35F59}" dt="2024-04-20T10:51:01.540" v="2" actId="700"/>
          <ac:spMkLst>
            <pc:docMk/>
            <pc:sldMk cId="729373880" sldId="264"/>
            <ac:spMk id="3" creationId="{D97C3025-9482-0753-3832-728ED6C83232}"/>
          </ac:spMkLst>
        </pc:spChg>
        <pc:spChg chg="mod ord">
          <ac:chgData name="Daniel Richardson" userId="b12f1a219faba2ab" providerId="LiveId" clId="{A7B6F0A2-F0A3-460B-8B92-7A4A72E35F59}" dt="2024-04-20T10:51:01.540" v="2" actId="700"/>
          <ac:spMkLst>
            <pc:docMk/>
            <pc:sldMk cId="729373880" sldId="264"/>
            <ac:spMk id="6" creationId="{FCDF00AB-9705-8A7C-C4BE-0CAF2033D468}"/>
          </ac:spMkLst>
        </pc:spChg>
        <pc:picChg chg="mod ord">
          <ac:chgData name="Daniel Richardson" userId="b12f1a219faba2ab" providerId="LiveId" clId="{A7B6F0A2-F0A3-460B-8B92-7A4A72E35F59}" dt="2024-04-20T10:51:01.540" v="2" actId="700"/>
          <ac:picMkLst>
            <pc:docMk/>
            <pc:sldMk cId="729373880" sldId="264"/>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3017414574" sldId="272"/>
        </pc:sldMkLst>
        <pc:spChg chg="mod ord">
          <ac:chgData name="Daniel Richardson" userId="b12f1a219faba2ab" providerId="LiveId" clId="{A7B6F0A2-F0A3-460B-8B92-7A4A72E35F59}" dt="2024-04-20T10:51:01.540" v="2" actId="700"/>
          <ac:spMkLst>
            <pc:docMk/>
            <pc:sldMk cId="3017414574" sldId="272"/>
            <ac:spMk id="3" creationId="{D97C3025-9482-0753-3832-728ED6C83232}"/>
          </ac:spMkLst>
        </pc:spChg>
        <pc:spChg chg="mod ord">
          <ac:chgData name="Daniel Richardson" userId="b12f1a219faba2ab" providerId="LiveId" clId="{A7B6F0A2-F0A3-460B-8B92-7A4A72E35F59}" dt="2024-04-20T10:51:01.540" v="2" actId="700"/>
          <ac:spMkLst>
            <pc:docMk/>
            <pc:sldMk cId="3017414574" sldId="272"/>
            <ac:spMk id="6" creationId="{FCDF00AB-9705-8A7C-C4BE-0CAF2033D468}"/>
          </ac:spMkLst>
        </pc:spChg>
        <pc:picChg chg="mod ord">
          <ac:chgData name="Daniel Richardson" userId="b12f1a219faba2ab" providerId="LiveId" clId="{A7B6F0A2-F0A3-460B-8B92-7A4A72E35F59}" dt="2024-04-20T10:51:01.540" v="2" actId="700"/>
          <ac:picMkLst>
            <pc:docMk/>
            <pc:sldMk cId="3017414574" sldId="272"/>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182059961" sldId="273"/>
        </pc:sldMkLst>
        <pc:spChg chg="mod ord">
          <ac:chgData name="Daniel Richardson" userId="b12f1a219faba2ab" providerId="LiveId" clId="{A7B6F0A2-F0A3-460B-8B92-7A4A72E35F59}" dt="2024-04-20T10:51:01.540" v="2" actId="700"/>
          <ac:spMkLst>
            <pc:docMk/>
            <pc:sldMk cId="182059961" sldId="273"/>
            <ac:spMk id="3" creationId="{D97C3025-9482-0753-3832-728ED6C83232}"/>
          </ac:spMkLst>
        </pc:spChg>
        <pc:spChg chg="mod ord">
          <ac:chgData name="Daniel Richardson" userId="b12f1a219faba2ab" providerId="LiveId" clId="{A7B6F0A2-F0A3-460B-8B92-7A4A72E35F59}" dt="2024-04-20T10:51:01.540" v="2" actId="700"/>
          <ac:spMkLst>
            <pc:docMk/>
            <pc:sldMk cId="182059961" sldId="273"/>
            <ac:spMk id="6" creationId="{FCDF00AB-9705-8A7C-C4BE-0CAF2033D468}"/>
          </ac:spMkLst>
        </pc:spChg>
        <pc:picChg chg="mod ord">
          <ac:chgData name="Daniel Richardson" userId="b12f1a219faba2ab" providerId="LiveId" clId="{A7B6F0A2-F0A3-460B-8B92-7A4A72E35F59}" dt="2024-04-20T10:51:01.540" v="2" actId="700"/>
          <ac:picMkLst>
            <pc:docMk/>
            <pc:sldMk cId="182059961" sldId="273"/>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3644070950" sldId="274"/>
        </pc:sldMkLst>
        <pc:spChg chg="mod ord">
          <ac:chgData name="Daniel Richardson" userId="b12f1a219faba2ab" providerId="LiveId" clId="{A7B6F0A2-F0A3-460B-8B92-7A4A72E35F59}" dt="2024-04-20T10:51:01.540" v="2" actId="700"/>
          <ac:spMkLst>
            <pc:docMk/>
            <pc:sldMk cId="3644070950" sldId="274"/>
            <ac:spMk id="3" creationId="{D97C3025-9482-0753-3832-728ED6C83232}"/>
          </ac:spMkLst>
        </pc:spChg>
        <pc:spChg chg="mod ord">
          <ac:chgData name="Daniel Richardson" userId="b12f1a219faba2ab" providerId="LiveId" clId="{A7B6F0A2-F0A3-460B-8B92-7A4A72E35F59}" dt="2024-04-20T10:51:01.540" v="2" actId="700"/>
          <ac:spMkLst>
            <pc:docMk/>
            <pc:sldMk cId="3644070950" sldId="274"/>
            <ac:spMk id="6" creationId="{FCDF00AB-9705-8A7C-C4BE-0CAF2033D468}"/>
          </ac:spMkLst>
        </pc:spChg>
        <pc:picChg chg="mod ord">
          <ac:chgData name="Daniel Richardson" userId="b12f1a219faba2ab" providerId="LiveId" clId="{A7B6F0A2-F0A3-460B-8B92-7A4A72E35F59}" dt="2024-04-20T10:51:01.540" v="2" actId="700"/>
          <ac:picMkLst>
            <pc:docMk/>
            <pc:sldMk cId="3644070950" sldId="274"/>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4140066950" sldId="275"/>
        </pc:sldMkLst>
        <pc:spChg chg="mod ord">
          <ac:chgData name="Daniel Richardson" userId="b12f1a219faba2ab" providerId="LiveId" clId="{A7B6F0A2-F0A3-460B-8B92-7A4A72E35F59}" dt="2024-04-20T10:51:01.540" v="2" actId="700"/>
          <ac:spMkLst>
            <pc:docMk/>
            <pc:sldMk cId="4140066950" sldId="275"/>
            <ac:spMk id="3" creationId="{D97C3025-9482-0753-3832-728ED6C83232}"/>
          </ac:spMkLst>
        </pc:spChg>
        <pc:spChg chg="mod ord">
          <ac:chgData name="Daniel Richardson" userId="b12f1a219faba2ab" providerId="LiveId" clId="{A7B6F0A2-F0A3-460B-8B92-7A4A72E35F59}" dt="2024-04-20T10:51:01.540" v="2" actId="700"/>
          <ac:spMkLst>
            <pc:docMk/>
            <pc:sldMk cId="4140066950" sldId="275"/>
            <ac:spMk id="6" creationId="{FCDF00AB-9705-8A7C-C4BE-0CAF2033D468}"/>
          </ac:spMkLst>
        </pc:spChg>
        <pc:picChg chg="mod ord">
          <ac:chgData name="Daniel Richardson" userId="b12f1a219faba2ab" providerId="LiveId" clId="{A7B6F0A2-F0A3-460B-8B92-7A4A72E35F59}" dt="2024-04-20T10:51:01.540" v="2" actId="700"/>
          <ac:picMkLst>
            <pc:docMk/>
            <pc:sldMk cId="4140066950" sldId="275"/>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1213597941" sldId="278"/>
        </pc:sldMkLst>
        <pc:spChg chg="mod ord">
          <ac:chgData name="Daniel Richardson" userId="b12f1a219faba2ab" providerId="LiveId" clId="{A7B6F0A2-F0A3-460B-8B92-7A4A72E35F59}" dt="2024-04-20T10:51:01.540" v="2" actId="700"/>
          <ac:spMkLst>
            <pc:docMk/>
            <pc:sldMk cId="1213597941" sldId="278"/>
            <ac:spMk id="3" creationId="{D97C3025-9482-0753-3832-728ED6C83232}"/>
          </ac:spMkLst>
        </pc:spChg>
        <pc:spChg chg="mod ord">
          <ac:chgData name="Daniel Richardson" userId="b12f1a219faba2ab" providerId="LiveId" clId="{A7B6F0A2-F0A3-460B-8B92-7A4A72E35F59}" dt="2024-04-20T10:51:01.540" v="2" actId="700"/>
          <ac:spMkLst>
            <pc:docMk/>
            <pc:sldMk cId="1213597941" sldId="278"/>
            <ac:spMk id="6" creationId="{FCDF00AB-9705-8A7C-C4BE-0CAF2033D468}"/>
          </ac:spMkLst>
        </pc:spChg>
        <pc:picChg chg="mod ord">
          <ac:chgData name="Daniel Richardson" userId="b12f1a219faba2ab" providerId="LiveId" clId="{A7B6F0A2-F0A3-460B-8B92-7A4A72E35F59}" dt="2024-04-20T10:51:01.540" v="2" actId="700"/>
          <ac:picMkLst>
            <pc:docMk/>
            <pc:sldMk cId="1213597941" sldId="278"/>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3877576055" sldId="279"/>
        </pc:sldMkLst>
        <pc:spChg chg="mod ord">
          <ac:chgData name="Daniel Richardson" userId="b12f1a219faba2ab" providerId="LiveId" clId="{A7B6F0A2-F0A3-460B-8B92-7A4A72E35F59}" dt="2024-04-20T10:51:01.540" v="2" actId="700"/>
          <ac:spMkLst>
            <pc:docMk/>
            <pc:sldMk cId="3877576055" sldId="279"/>
            <ac:spMk id="3" creationId="{D97C3025-9482-0753-3832-728ED6C83232}"/>
          </ac:spMkLst>
        </pc:spChg>
        <pc:spChg chg="mod ord">
          <ac:chgData name="Daniel Richardson" userId="b12f1a219faba2ab" providerId="LiveId" clId="{A7B6F0A2-F0A3-460B-8B92-7A4A72E35F59}" dt="2024-04-20T10:51:01.540" v="2" actId="700"/>
          <ac:spMkLst>
            <pc:docMk/>
            <pc:sldMk cId="3877576055" sldId="279"/>
            <ac:spMk id="6" creationId="{FCDF00AB-9705-8A7C-C4BE-0CAF2033D468}"/>
          </ac:spMkLst>
        </pc:spChg>
        <pc:picChg chg="mod ord">
          <ac:chgData name="Daniel Richardson" userId="b12f1a219faba2ab" providerId="LiveId" clId="{A7B6F0A2-F0A3-460B-8B92-7A4A72E35F59}" dt="2024-04-20T10:51:01.540" v="2" actId="700"/>
          <ac:picMkLst>
            <pc:docMk/>
            <pc:sldMk cId="3877576055" sldId="279"/>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2186438877" sldId="280"/>
        </pc:sldMkLst>
        <pc:spChg chg="mod ord">
          <ac:chgData name="Daniel Richardson" userId="b12f1a219faba2ab" providerId="LiveId" clId="{A7B6F0A2-F0A3-460B-8B92-7A4A72E35F59}" dt="2024-04-20T10:51:01.540" v="2" actId="700"/>
          <ac:spMkLst>
            <pc:docMk/>
            <pc:sldMk cId="2186438877" sldId="280"/>
            <ac:spMk id="3" creationId="{D97C3025-9482-0753-3832-728ED6C83232}"/>
          </ac:spMkLst>
        </pc:spChg>
        <pc:spChg chg="mod ord">
          <ac:chgData name="Daniel Richardson" userId="b12f1a219faba2ab" providerId="LiveId" clId="{A7B6F0A2-F0A3-460B-8B92-7A4A72E35F59}" dt="2024-04-20T10:51:01.540" v="2" actId="700"/>
          <ac:spMkLst>
            <pc:docMk/>
            <pc:sldMk cId="2186438877" sldId="280"/>
            <ac:spMk id="6" creationId="{FCDF00AB-9705-8A7C-C4BE-0CAF2033D468}"/>
          </ac:spMkLst>
        </pc:spChg>
        <pc:picChg chg="mod ord">
          <ac:chgData name="Daniel Richardson" userId="b12f1a219faba2ab" providerId="LiveId" clId="{A7B6F0A2-F0A3-460B-8B92-7A4A72E35F59}" dt="2024-04-20T10:51:01.540" v="2" actId="700"/>
          <ac:picMkLst>
            <pc:docMk/>
            <pc:sldMk cId="2186438877" sldId="280"/>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2255098656" sldId="282"/>
        </pc:sldMkLst>
        <pc:spChg chg="mod ord">
          <ac:chgData name="Daniel Richardson" userId="b12f1a219faba2ab" providerId="LiveId" clId="{A7B6F0A2-F0A3-460B-8B92-7A4A72E35F59}" dt="2024-04-20T10:51:01.540" v="2" actId="700"/>
          <ac:spMkLst>
            <pc:docMk/>
            <pc:sldMk cId="2255098656" sldId="282"/>
            <ac:spMk id="3" creationId="{D97C3025-9482-0753-3832-728ED6C83232}"/>
          </ac:spMkLst>
        </pc:spChg>
        <pc:spChg chg="mod ord">
          <ac:chgData name="Daniel Richardson" userId="b12f1a219faba2ab" providerId="LiveId" clId="{A7B6F0A2-F0A3-460B-8B92-7A4A72E35F59}" dt="2024-04-20T10:51:01.540" v="2" actId="700"/>
          <ac:spMkLst>
            <pc:docMk/>
            <pc:sldMk cId="2255098656" sldId="282"/>
            <ac:spMk id="6" creationId="{FCDF00AB-9705-8A7C-C4BE-0CAF2033D468}"/>
          </ac:spMkLst>
        </pc:spChg>
        <pc:picChg chg="mod ord">
          <ac:chgData name="Daniel Richardson" userId="b12f1a219faba2ab" providerId="LiveId" clId="{A7B6F0A2-F0A3-460B-8B92-7A4A72E35F59}" dt="2024-04-20T10:51:01.540" v="2" actId="700"/>
          <ac:picMkLst>
            <pc:docMk/>
            <pc:sldMk cId="2255098656" sldId="282"/>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3782277990" sldId="283"/>
        </pc:sldMkLst>
        <pc:spChg chg="mod ord">
          <ac:chgData name="Daniel Richardson" userId="b12f1a219faba2ab" providerId="LiveId" clId="{A7B6F0A2-F0A3-460B-8B92-7A4A72E35F59}" dt="2024-04-20T10:51:01.540" v="2" actId="700"/>
          <ac:spMkLst>
            <pc:docMk/>
            <pc:sldMk cId="3782277990" sldId="283"/>
            <ac:spMk id="3" creationId="{D97C3025-9482-0753-3832-728ED6C83232}"/>
          </ac:spMkLst>
        </pc:spChg>
        <pc:spChg chg="mod ord">
          <ac:chgData name="Daniel Richardson" userId="b12f1a219faba2ab" providerId="LiveId" clId="{A7B6F0A2-F0A3-460B-8B92-7A4A72E35F59}" dt="2024-04-20T10:51:01.540" v="2" actId="700"/>
          <ac:spMkLst>
            <pc:docMk/>
            <pc:sldMk cId="3782277990" sldId="283"/>
            <ac:spMk id="6" creationId="{FCDF00AB-9705-8A7C-C4BE-0CAF2033D468}"/>
          </ac:spMkLst>
        </pc:spChg>
        <pc:picChg chg="mod ord">
          <ac:chgData name="Daniel Richardson" userId="b12f1a219faba2ab" providerId="LiveId" clId="{A7B6F0A2-F0A3-460B-8B92-7A4A72E35F59}" dt="2024-04-20T10:51:01.540" v="2" actId="700"/>
          <ac:picMkLst>
            <pc:docMk/>
            <pc:sldMk cId="3782277990" sldId="283"/>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3728579353" sldId="284"/>
        </pc:sldMkLst>
        <pc:spChg chg="mod ord">
          <ac:chgData name="Daniel Richardson" userId="b12f1a219faba2ab" providerId="LiveId" clId="{A7B6F0A2-F0A3-460B-8B92-7A4A72E35F59}" dt="2024-04-20T10:51:01.540" v="2" actId="700"/>
          <ac:spMkLst>
            <pc:docMk/>
            <pc:sldMk cId="3728579353" sldId="284"/>
            <ac:spMk id="3" creationId="{D97C3025-9482-0753-3832-728ED6C83232}"/>
          </ac:spMkLst>
        </pc:spChg>
        <pc:spChg chg="mod ord">
          <ac:chgData name="Daniel Richardson" userId="b12f1a219faba2ab" providerId="LiveId" clId="{A7B6F0A2-F0A3-460B-8B92-7A4A72E35F59}" dt="2024-04-20T10:51:01.540" v="2" actId="700"/>
          <ac:spMkLst>
            <pc:docMk/>
            <pc:sldMk cId="3728579353" sldId="284"/>
            <ac:spMk id="6" creationId="{FCDF00AB-9705-8A7C-C4BE-0CAF2033D468}"/>
          </ac:spMkLst>
        </pc:spChg>
        <pc:picChg chg="mod ord">
          <ac:chgData name="Daniel Richardson" userId="b12f1a219faba2ab" providerId="LiveId" clId="{A7B6F0A2-F0A3-460B-8B92-7A4A72E35F59}" dt="2024-04-20T10:51:01.540" v="2" actId="700"/>
          <ac:picMkLst>
            <pc:docMk/>
            <pc:sldMk cId="3728579353" sldId="284"/>
            <ac:picMk id="8" creationId="{30F50B50-B83A-93C4-4EAA-396832E1CC55}"/>
          </ac:picMkLst>
        </pc:picChg>
      </pc:sldChg>
      <pc:sldChg chg="modSp mod modClrScheme chgLayout">
        <pc:chgData name="Daniel Richardson" userId="b12f1a219faba2ab" providerId="LiveId" clId="{A7B6F0A2-F0A3-460B-8B92-7A4A72E35F59}" dt="2024-04-20T10:52:23.055" v="44" actId="20577"/>
        <pc:sldMkLst>
          <pc:docMk/>
          <pc:sldMk cId="2720843539" sldId="285"/>
        </pc:sldMkLst>
        <pc:spChg chg="mod ord">
          <ac:chgData name="Daniel Richardson" userId="b12f1a219faba2ab" providerId="LiveId" clId="{A7B6F0A2-F0A3-460B-8B92-7A4A72E35F59}" dt="2024-04-20T10:52:23.055" v="44" actId="20577"/>
          <ac:spMkLst>
            <pc:docMk/>
            <pc:sldMk cId="2720843539" sldId="285"/>
            <ac:spMk id="3" creationId="{D97C3025-9482-0753-3832-728ED6C83232}"/>
          </ac:spMkLst>
        </pc:spChg>
        <pc:spChg chg="mod ord">
          <ac:chgData name="Daniel Richardson" userId="b12f1a219faba2ab" providerId="LiveId" clId="{A7B6F0A2-F0A3-460B-8B92-7A4A72E35F59}" dt="2024-04-20T10:51:01.540" v="2" actId="700"/>
          <ac:spMkLst>
            <pc:docMk/>
            <pc:sldMk cId="2720843539" sldId="285"/>
            <ac:spMk id="6" creationId="{FCDF00AB-9705-8A7C-C4BE-0CAF2033D468}"/>
          </ac:spMkLst>
        </pc:spChg>
        <pc:picChg chg="mod ord">
          <ac:chgData name="Daniel Richardson" userId="b12f1a219faba2ab" providerId="LiveId" clId="{A7B6F0A2-F0A3-460B-8B92-7A4A72E35F59}" dt="2024-04-20T10:51:01.540" v="2" actId="700"/>
          <ac:picMkLst>
            <pc:docMk/>
            <pc:sldMk cId="2720843539" sldId="285"/>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3736087358" sldId="286"/>
        </pc:sldMkLst>
        <pc:spChg chg="mod ord">
          <ac:chgData name="Daniel Richardson" userId="b12f1a219faba2ab" providerId="LiveId" clId="{A7B6F0A2-F0A3-460B-8B92-7A4A72E35F59}" dt="2024-04-20T10:51:01.540" v="2" actId="700"/>
          <ac:spMkLst>
            <pc:docMk/>
            <pc:sldMk cId="3736087358" sldId="286"/>
            <ac:spMk id="3" creationId="{D97C3025-9482-0753-3832-728ED6C83232}"/>
          </ac:spMkLst>
        </pc:spChg>
        <pc:spChg chg="mod ord">
          <ac:chgData name="Daniel Richardson" userId="b12f1a219faba2ab" providerId="LiveId" clId="{A7B6F0A2-F0A3-460B-8B92-7A4A72E35F59}" dt="2024-04-20T10:51:01.540" v="2" actId="700"/>
          <ac:spMkLst>
            <pc:docMk/>
            <pc:sldMk cId="3736087358" sldId="286"/>
            <ac:spMk id="6" creationId="{FCDF00AB-9705-8A7C-C4BE-0CAF2033D468}"/>
          </ac:spMkLst>
        </pc:spChg>
        <pc:picChg chg="mod ord">
          <ac:chgData name="Daniel Richardson" userId="b12f1a219faba2ab" providerId="LiveId" clId="{A7B6F0A2-F0A3-460B-8B92-7A4A72E35F59}" dt="2024-04-20T10:51:01.540" v="2" actId="700"/>
          <ac:picMkLst>
            <pc:docMk/>
            <pc:sldMk cId="3736087358" sldId="286"/>
            <ac:picMk id="8" creationId="{30F50B50-B83A-93C4-4EAA-396832E1CC55}"/>
          </ac:picMkLst>
        </pc:picChg>
      </pc:sldChg>
    </pc:docChg>
  </pc:docChgLst>
  <pc:docChgLst>
    <pc:chgData name="Daniel Richardson" userId="b12f1a219faba2ab" providerId="LiveId" clId="{DFDE2987-CDC0-43F7-85AB-092C6C3497FF}"/>
    <pc:docChg chg="custSel addSld modSld">
      <pc:chgData name="Daniel Richardson" userId="b12f1a219faba2ab" providerId="LiveId" clId="{DFDE2987-CDC0-43F7-85AB-092C6C3497FF}" dt="2024-08-05T14:20:33.976" v="67"/>
      <pc:docMkLst>
        <pc:docMk/>
      </pc:docMkLst>
      <pc:sldChg chg="modSp">
        <pc:chgData name="Daniel Richardson" userId="b12f1a219faba2ab" providerId="LiveId" clId="{DFDE2987-CDC0-43F7-85AB-092C6C3497FF}" dt="2024-08-05T14:17:34.007" v="0"/>
        <pc:sldMkLst>
          <pc:docMk/>
          <pc:sldMk cId="1464883447" sldId="257"/>
        </pc:sldMkLst>
        <pc:spChg chg="mod">
          <ac:chgData name="Daniel Richardson" userId="b12f1a219faba2ab" providerId="LiveId" clId="{DFDE2987-CDC0-43F7-85AB-092C6C3497FF}" dt="2024-08-05T14:17:34.007" v="0"/>
          <ac:spMkLst>
            <pc:docMk/>
            <pc:sldMk cId="1464883447" sldId="257"/>
            <ac:spMk id="3" creationId="{D97C3025-9482-0753-3832-728ED6C83232}"/>
          </ac:spMkLst>
        </pc:spChg>
        <pc:spChg chg="mod">
          <ac:chgData name="Daniel Richardson" userId="b12f1a219faba2ab" providerId="LiveId" clId="{DFDE2987-CDC0-43F7-85AB-092C6C3497FF}" dt="2024-08-05T14:17:34.007" v="0"/>
          <ac:spMkLst>
            <pc:docMk/>
            <pc:sldMk cId="1464883447" sldId="257"/>
            <ac:spMk id="6" creationId="{FCDF00AB-9705-8A7C-C4BE-0CAF2033D468}"/>
          </ac:spMkLst>
        </pc:spChg>
        <pc:picChg chg="mod">
          <ac:chgData name="Daniel Richardson" userId="b12f1a219faba2ab" providerId="LiveId" clId="{DFDE2987-CDC0-43F7-85AB-092C6C3497FF}" dt="2024-08-05T14:17:34.007" v="0"/>
          <ac:picMkLst>
            <pc:docMk/>
            <pc:sldMk cId="1464883447" sldId="257"/>
            <ac:picMk id="5" creationId="{94D78E67-46CD-2C85-FBFC-DCDEB9D08A2C}"/>
          </ac:picMkLst>
        </pc:picChg>
      </pc:sldChg>
      <pc:sldChg chg="modSp">
        <pc:chgData name="Daniel Richardson" userId="b12f1a219faba2ab" providerId="LiveId" clId="{DFDE2987-CDC0-43F7-85AB-092C6C3497FF}" dt="2024-08-05T14:17:34.007" v="0"/>
        <pc:sldMkLst>
          <pc:docMk/>
          <pc:sldMk cId="2284919758" sldId="262"/>
        </pc:sldMkLst>
        <pc:spChg chg="mod">
          <ac:chgData name="Daniel Richardson" userId="b12f1a219faba2ab" providerId="LiveId" clId="{DFDE2987-CDC0-43F7-85AB-092C6C3497FF}" dt="2024-08-05T14:17:34.007" v="0"/>
          <ac:spMkLst>
            <pc:docMk/>
            <pc:sldMk cId="2284919758" sldId="262"/>
            <ac:spMk id="3" creationId="{D97C3025-9482-0753-3832-728ED6C83232}"/>
          </ac:spMkLst>
        </pc:spChg>
        <pc:spChg chg="mod">
          <ac:chgData name="Daniel Richardson" userId="b12f1a219faba2ab" providerId="LiveId" clId="{DFDE2987-CDC0-43F7-85AB-092C6C3497FF}" dt="2024-08-05T14:17:34.007" v="0"/>
          <ac:spMkLst>
            <pc:docMk/>
            <pc:sldMk cId="2284919758" sldId="262"/>
            <ac:spMk id="6" creationId="{FCDF00AB-9705-8A7C-C4BE-0CAF2033D468}"/>
          </ac:spMkLst>
        </pc:spChg>
        <pc:picChg chg="mod">
          <ac:chgData name="Daniel Richardson" userId="b12f1a219faba2ab" providerId="LiveId" clId="{DFDE2987-CDC0-43F7-85AB-092C6C3497FF}" dt="2024-08-05T14:17:34.007" v="0"/>
          <ac:picMkLst>
            <pc:docMk/>
            <pc:sldMk cId="2284919758" sldId="262"/>
            <ac:picMk id="8" creationId="{30F50B50-B83A-93C4-4EAA-396832E1CC55}"/>
          </ac:picMkLst>
        </pc:picChg>
      </pc:sldChg>
      <pc:sldChg chg="modSp">
        <pc:chgData name="Daniel Richardson" userId="b12f1a219faba2ab" providerId="LiveId" clId="{DFDE2987-CDC0-43F7-85AB-092C6C3497FF}" dt="2024-08-05T14:17:34.007" v="0"/>
        <pc:sldMkLst>
          <pc:docMk/>
          <pc:sldMk cId="2255098656" sldId="282"/>
        </pc:sldMkLst>
        <pc:spChg chg="mod">
          <ac:chgData name="Daniel Richardson" userId="b12f1a219faba2ab" providerId="LiveId" clId="{DFDE2987-CDC0-43F7-85AB-092C6C3497FF}" dt="2024-08-05T14:17:34.007" v="0"/>
          <ac:spMkLst>
            <pc:docMk/>
            <pc:sldMk cId="2255098656" sldId="282"/>
            <ac:spMk id="3" creationId="{D97C3025-9482-0753-3832-728ED6C83232}"/>
          </ac:spMkLst>
        </pc:spChg>
        <pc:spChg chg="mod">
          <ac:chgData name="Daniel Richardson" userId="b12f1a219faba2ab" providerId="LiveId" clId="{DFDE2987-CDC0-43F7-85AB-092C6C3497FF}" dt="2024-08-05T14:17:34.007" v="0"/>
          <ac:spMkLst>
            <pc:docMk/>
            <pc:sldMk cId="2255098656" sldId="282"/>
            <ac:spMk id="6" creationId="{FCDF00AB-9705-8A7C-C4BE-0CAF2033D468}"/>
          </ac:spMkLst>
        </pc:spChg>
        <pc:picChg chg="mod">
          <ac:chgData name="Daniel Richardson" userId="b12f1a219faba2ab" providerId="LiveId" clId="{DFDE2987-CDC0-43F7-85AB-092C6C3497FF}" dt="2024-08-05T14:17:34.007" v="0"/>
          <ac:picMkLst>
            <pc:docMk/>
            <pc:sldMk cId="2255098656" sldId="282"/>
            <ac:picMk id="8" creationId="{30F50B50-B83A-93C4-4EAA-396832E1CC55}"/>
          </ac:picMkLst>
        </pc:picChg>
      </pc:sldChg>
      <pc:sldChg chg="modSp">
        <pc:chgData name="Daniel Richardson" userId="b12f1a219faba2ab" providerId="LiveId" clId="{DFDE2987-CDC0-43F7-85AB-092C6C3497FF}" dt="2024-08-05T14:17:34.007" v="0"/>
        <pc:sldMkLst>
          <pc:docMk/>
          <pc:sldMk cId="2860976261" sldId="283"/>
        </pc:sldMkLst>
        <pc:spChg chg="mod">
          <ac:chgData name="Daniel Richardson" userId="b12f1a219faba2ab" providerId="LiveId" clId="{DFDE2987-CDC0-43F7-85AB-092C6C3497FF}" dt="2024-08-05T14:17:34.007" v="0"/>
          <ac:spMkLst>
            <pc:docMk/>
            <pc:sldMk cId="2860976261" sldId="283"/>
            <ac:spMk id="3" creationId="{D97C3025-9482-0753-3832-728ED6C83232}"/>
          </ac:spMkLst>
        </pc:spChg>
        <pc:spChg chg="mod">
          <ac:chgData name="Daniel Richardson" userId="b12f1a219faba2ab" providerId="LiveId" clId="{DFDE2987-CDC0-43F7-85AB-092C6C3497FF}" dt="2024-08-05T14:17:34.007" v="0"/>
          <ac:spMkLst>
            <pc:docMk/>
            <pc:sldMk cId="2860976261" sldId="283"/>
            <ac:spMk id="6" creationId="{FCDF00AB-9705-8A7C-C4BE-0CAF2033D468}"/>
          </ac:spMkLst>
        </pc:spChg>
        <pc:picChg chg="mod">
          <ac:chgData name="Daniel Richardson" userId="b12f1a219faba2ab" providerId="LiveId" clId="{DFDE2987-CDC0-43F7-85AB-092C6C3497FF}" dt="2024-08-05T14:17:34.007" v="0"/>
          <ac:picMkLst>
            <pc:docMk/>
            <pc:sldMk cId="2860976261" sldId="283"/>
            <ac:picMk id="5" creationId="{F214E1A1-1A85-0FB5-E577-BD55EB9FBBAE}"/>
          </ac:picMkLst>
        </pc:picChg>
      </pc:sldChg>
      <pc:sldChg chg="modSp">
        <pc:chgData name="Daniel Richardson" userId="b12f1a219faba2ab" providerId="LiveId" clId="{DFDE2987-CDC0-43F7-85AB-092C6C3497FF}" dt="2024-08-05T14:17:34.007" v="0"/>
        <pc:sldMkLst>
          <pc:docMk/>
          <pc:sldMk cId="666930085" sldId="284"/>
        </pc:sldMkLst>
        <pc:spChg chg="mod">
          <ac:chgData name="Daniel Richardson" userId="b12f1a219faba2ab" providerId="LiveId" clId="{DFDE2987-CDC0-43F7-85AB-092C6C3497FF}" dt="2024-08-05T14:17:34.007" v="0"/>
          <ac:spMkLst>
            <pc:docMk/>
            <pc:sldMk cId="666930085" sldId="284"/>
            <ac:spMk id="3" creationId="{D97C3025-9482-0753-3832-728ED6C83232}"/>
          </ac:spMkLst>
        </pc:spChg>
        <pc:spChg chg="mod">
          <ac:chgData name="Daniel Richardson" userId="b12f1a219faba2ab" providerId="LiveId" clId="{DFDE2987-CDC0-43F7-85AB-092C6C3497FF}" dt="2024-08-05T14:17:34.007" v="0"/>
          <ac:spMkLst>
            <pc:docMk/>
            <pc:sldMk cId="666930085" sldId="284"/>
            <ac:spMk id="6" creationId="{FCDF00AB-9705-8A7C-C4BE-0CAF2033D468}"/>
          </ac:spMkLst>
        </pc:spChg>
        <pc:picChg chg="mod">
          <ac:chgData name="Daniel Richardson" userId="b12f1a219faba2ab" providerId="LiveId" clId="{DFDE2987-CDC0-43F7-85AB-092C6C3497FF}" dt="2024-08-05T14:17:34.007" v="0"/>
          <ac:picMkLst>
            <pc:docMk/>
            <pc:sldMk cId="666930085" sldId="284"/>
            <ac:picMk id="5" creationId="{92387FB6-2E30-6736-DCE7-97C974C5008A}"/>
          </ac:picMkLst>
        </pc:picChg>
      </pc:sldChg>
      <pc:sldChg chg="modSp">
        <pc:chgData name="Daniel Richardson" userId="b12f1a219faba2ab" providerId="LiveId" clId="{DFDE2987-CDC0-43F7-85AB-092C6C3497FF}" dt="2024-08-05T14:17:34.007" v="0"/>
        <pc:sldMkLst>
          <pc:docMk/>
          <pc:sldMk cId="1944774812" sldId="285"/>
        </pc:sldMkLst>
        <pc:spChg chg="mod">
          <ac:chgData name="Daniel Richardson" userId="b12f1a219faba2ab" providerId="LiveId" clId="{DFDE2987-CDC0-43F7-85AB-092C6C3497FF}" dt="2024-08-05T14:17:34.007" v="0"/>
          <ac:spMkLst>
            <pc:docMk/>
            <pc:sldMk cId="1944774812" sldId="285"/>
            <ac:spMk id="3" creationId="{D97C3025-9482-0753-3832-728ED6C83232}"/>
          </ac:spMkLst>
        </pc:spChg>
        <pc:spChg chg="mod">
          <ac:chgData name="Daniel Richardson" userId="b12f1a219faba2ab" providerId="LiveId" clId="{DFDE2987-CDC0-43F7-85AB-092C6C3497FF}" dt="2024-08-05T14:17:34.007" v="0"/>
          <ac:spMkLst>
            <pc:docMk/>
            <pc:sldMk cId="1944774812" sldId="285"/>
            <ac:spMk id="6" creationId="{FCDF00AB-9705-8A7C-C4BE-0CAF2033D468}"/>
          </ac:spMkLst>
        </pc:spChg>
        <pc:picChg chg="mod">
          <ac:chgData name="Daniel Richardson" userId="b12f1a219faba2ab" providerId="LiveId" clId="{DFDE2987-CDC0-43F7-85AB-092C6C3497FF}" dt="2024-08-05T14:17:34.007" v="0"/>
          <ac:picMkLst>
            <pc:docMk/>
            <pc:sldMk cId="1944774812" sldId="285"/>
            <ac:picMk id="5" creationId="{6B47E389-FA87-043C-273C-977D6E139A4F}"/>
          </ac:picMkLst>
        </pc:picChg>
      </pc:sldChg>
      <pc:sldChg chg="modSp">
        <pc:chgData name="Daniel Richardson" userId="b12f1a219faba2ab" providerId="LiveId" clId="{DFDE2987-CDC0-43F7-85AB-092C6C3497FF}" dt="2024-08-05T14:17:34.007" v="0"/>
        <pc:sldMkLst>
          <pc:docMk/>
          <pc:sldMk cId="305802628" sldId="286"/>
        </pc:sldMkLst>
        <pc:spChg chg="mod">
          <ac:chgData name="Daniel Richardson" userId="b12f1a219faba2ab" providerId="LiveId" clId="{DFDE2987-CDC0-43F7-85AB-092C6C3497FF}" dt="2024-08-05T14:17:34.007" v="0"/>
          <ac:spMkLst>
            <pc:docMk/>
            <pc:sldMk cId="305802628" sldId="286"/>
            <ac:spMk id="3" creationId="{D97C3025-9482-0753-3832-728ED6C83232}"/>
          </ac:spMkLst>
        </pc:spChg>
        <pc:spChg chg="mod">
          <ac:chgData name="Daniel Richardson" userId="b12f1a219faba2ab" providerId="LiveId" clId="{DFDE2987-CDC0-43F7-85AB-092C6C3497FF}" dt="2024-08-05T14:17:34.007" v="0"/>
          <ac:spMkLst>
            <pc:docMk/>
            <pc:sldMk cId="305802628" sldId="286"/>
            <ac:spMk id="6" creationId="{FCDF00AB-9705-8A7C-C4BE-0CAF2033D468}"/>
          </ac:spMkLst>
        </pc:spChg>
        <pc:picChg chg="mod">
          <ac:chgData name="Daniel Richardson" userId="b12f1a219faba2ab" providerId="LiveId" clId="{DFDE2987-CDC0-43F7-85AB-092C6C3497FF}" dt="2024-08-05T14:17:34.007" v="0"/>
          <ac:picMkLst>
            <pc:docMk/>
            <pc:sldMk cId="305802628" sldId="286"/>
            <ac:picMk id="5" creationId="{6B2D33AE-F62C-B2D5-29A7-DA52ED4BEC1F}"/>
          </ac:picMkLst>
        </pc:picChg>
      </pc:sldChg>
      <pc:sldChg chg="modSp new mod">
        <pc:chgData name="Daniel Richardson" userId="b12f1a219faba2ab" providerId="LiveId" clId="{DFDE2987-CDC0-43F7-85AB-092C6C3497FF}" dt="2024-08-05T14:18:35" v="64" actId="20577"/>
        <pc:sldMkLst>
          <pc:docMk/>
          <pc:sldMk cId="293159370" sldId="287"/>
        </pc:sldMkLst>
        <pc:spChg chg="mod">
          <ac:chgData name="Daniel Richardson" userId="b12f1a219faba2ab" providerId="LiveId" clId="{DFDE2987-CDC0-43F7-85AB-092C6C3497FF}" dt="2024-08-05T14:18:35" v="64" actId="20577"/>
          <ac:spMkLst>
            <pc:docMk/>
            <pc:sldMk cId="293159370" sldId="287"/>
            <ac:spMk id="2" creationId="{A6B14222-4A7E-6AB5-F6E5-67A4B6B0A747}"/>
          </ac:spMkLst>
        </pc:spChg>
        <pc:spChg chg="mod">
          <ac:chgData name="Daniel Richardson" userId="b12f1a219faba2ab" providerId="LiveId" clId="{DFDE2987-CDC0-43F7-85AB-092C6C3497FF}" dt="2024-08-05T14:18:26.254" v="37" actId="20577"/>
          <ac:spMkLst>
            <pc:docMk/>
            <pc:sldMk cId="293159370" sldId="287"/>
            <ac:spMk id="3" creationId="{DB6ED599-16B6-C8D3-ABD9-2AD3B0366287}"/>
          </ac:spMkLst>
        </pc:spChg>
      </pc:sldChg>
      <pc:sldChg chg="addSp delSp modSp new mod modClrScheme chgLayout">
        <pc:chgData name="Daniel Richardson" userId="b12f1a219faba2ab" providerId="LiveId" clId="{DFDE2987-CDC0-43F7-85AB-092C6C3497FF}" dt="2024-08-05T14:20:33.976" v="67"/>
        <pc:sldMkLst>
          <pc:docMk/>
          <pc:sldMk cId="513401855" sldId="288"/>
        </pc:sldMkLst>
        <pc:spChg chg="del">
          <ac:chgData name="Daniel Richardson" userId="b12f1a219faba2ab" providerId="LiveId" clId="{DFDE2987-CDC0-43F7-85AB-092C6C3497FF}" dt="2024-08-05T14:20:25.218" v="66" actId="700"/>
          <ac:spMkLst>
            <pc:docMk/>
            <pc:sldMk cId="513401855" sldId="288"/>
            <ac:spMk id="2" creationId="{6BE44768-4E43-EBF1-548F-A12E7B08FCAF}"/>
          </ac:spMkLst>
        </pc:spChg>
        <pc:spChg chg="del mod ord">
          <ac:chgData name="Daniel Richardson" userId="b12f1a219faba2ab" providerId="LiveId" clId="{DFDE2987-CDC0-43F7-85AB-092C6C3497FF}" dt="2024-08-05T14:20:25.218" v="66" actId="700"/>
          <ac:spMkLst>
            <pc:docMk/>
            <pc:sldMk cId="513401855" sldId="288"/>
            <ac:spMk id="3" creationId="{3AC25732-9222-4222-9BDA-9F5872DB84C2}"/>
          </ac:spMkLst>
        </pc:spChg>
        <pc:spChg chg="del">
          <ac:chgData name="Daniel Richardson" userId="b12f1a219faba2ab" providerId="LiveId" clId="{DFDE2987-CDC0-43F7-85AB-092C6C3497FF}" dt="2024-08-05T14:20:25.218" v="66" actId="700"/>
          <ac:spMkLst>
            <pc:docMk/>
            <pc:sldMk cId="513401855" sldId="288"/>
            <ac:spMk id="4" creationId="{5973B5A3-D8B5-B42B-DA25-8DE2303CF73C}"/>
          </ac:spMkLst>
        </pc:spChg>
        <pc:spChg chg="add mod ord">
          <ac:chgData name="Daniel Richardson" userId="b12f1a219faba2ab" providerId="LiveId" clId="{DFDE2987-CDC0-43F7-85AB-092C6C3497FF}" dt="2024-08-05T14:20:33.976" v="67"/>
          <ac:spMkLst>
            <pc:docMk/>
            <pc:sldMk cId="513401855" sldId="288"/>
            <ac:spMk id="5" creationId="{D4829045-D6B6-20CE-89C1-87A505D95387}"/>
          </ac:spMkLst>
        </pc:spChg>
      </pc:sldChg>
    </pc:docChg>
  </pc:docChgLst>
  <pc:docChgLst>
    <pc:chgData name="Daniel Richardson" userId="b12f1a219faba2ab" providerId="LiveId" clId="{1B273577-6ABB-44C3-9BD1-39A706352218}"/>
    <pc:docChg chg="modSld modMainMaster">
      <pc:chgData name="Daniel Richardson" userId="b12f1a219faba2ab" providerId="LiveId" clId="{1B273577-6ABB-44C3-9BD1-39A706352218}" dt="2024-03-21T15:56:09.920" v="13"/>
      <pc:docMkLst>
        <pc:docMk/>
      </pc:docMkLst>
      <pc:sldChg chg="modSp mod modTransition">
        <pc:chgData name="Daniel Richardson" userId="b12f1a219faba2ab" providerId="LiveId" clId="{1B273577-6ABB-44C3-9BD1-39A706352218}" dt="2024-03-21T15:56:09.920" v="13"/>
        <pc:sldMkLst>
          <pc:docMk/>
          <pc:sldMk cId="1464883447" sldId="257"/>
        </pc:sldMkLst>
        <pc:spChg chg="mod">
          <ac:chgData name="Daniel Richardson" userId="b12f1a219faba2ab" providerId="LiveId" clId="{1B273577-6ABB-44C3-9BD1-39A706352218}" dt="2024-03-21T15:17:28.744" v="0" actId="403"/>
          <ac:spMkLst>
            <pc:docMk/>
            <pc:sldMk cId="1464883447" sldId="257"/>
            <ac:spMk id="6" creationId="{FCDF00AB-9705-8A7C-C4BE-0CAF2033D468}"/>
          </ac:spMkLst>
        </pc:spChg>
      </pc:sldChg>
      <pc:sldChg chg="modTransition">
        <pc:chgData name="Daniel Richardson" userId="b12f1a219faba2ab" providerId="LiveId" clId="{1B273577-6ABB-44C3-9BD1-39A706352218}" dt="2024-03-21T15:56:09.920" v="13"/>
        <pc:sldMkLst>
          <pc:docMk/>
          <pc:sldMk cId="2284919758" sldId="262"/>
        </pc:sldMkLst>
      </pc:sldChg>
      <pc:sldChg chg="modSp mod modTransition">
        <pc:chgData name="Daniel Richardson" userId="b12f1a219faba2ab" providerId="LiveId" clId="{1B273577-6ABB-44C3-9BD1-39A706352218}" dt="2024-03-21T15:56:09.920" v="13"/>
        <pc:sldMkLst>
          <pc:docMk/>
          <pc:sldMk cId="288380068" sldId="263"/>
        </pc:sldMkLst>
        <pc:spChg chg="mod">
          <ac:chgData name="Daniel Richardson" userId="b12f1a219faba2ab" providerId="LiveId" clId="{1B273577-6ABB-44C3-9BD1-39A706352218}" dt="2024-03-21T15:17:31.126" v="1" actId="403"/>
          <ac:spMkLst>
            <pc:docMk/>
            <pc:sldMk cId="288380068" sldId="263"/>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729373880" sldId="264"/>
        </pc:sldMkLst>
        <pc:spChg chg="mod">
          <ac:chgData name="Daniel Richardson" userId="b12f1a219faba2ab" providerId="LiveId" clId="{1B273577-6ABB-44C3-9BD1-39A706352218}" dt="2024-03-21T15:17:33.623" v="2" actId="403"/>
          <ac:spMkLst>
            <pc:docMk/>
            <pc:sldMk cId="729373880" sldId="264"/>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3204244657" sldId="266"/>
        </pc:sldMkLst>
        <pc:spChg chg="mod">
          <ac:chgData name="Daniel Richardson" userId="b12f1a219faba2ab" providerId="LiveId" clId="{1B273577-6ABB-44C3-9BD1-39A706352218}" dt="2024-03-21T15:17:35.991" v="3" actId="403"/>
          <ac:spMkLst>
            <pc:docMk/>
            <pc:sldMk cId="3204244657" sldId="266"/>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1790881809" sldId="267"/>
        </pc:sldMkLst>
        <pc:spChg chg="mod">
          <ac:chgData name="Daniel Richardson" userId="b12f1a219faba2ab" providerId="LiveId" clId="{1B273577-6ABB-44C3-9BD1-39A706352218}" dt="2024-03-21T15:17:38.574" v="4" actId="403"/>
          <ac:spMkLst>
            <pc:docMk/>
            <pc:sldMk cId="1790881809" sldId="267"/>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2030131824" sldId="268"/>
        </pc:sldMkLst>
        <pc:spChg chg="mod">
          <ac:chgData name="Daniel Richardson" userId="b12f1a219faba2ab" providerId="LiveId" clId="{1B273577-6ABB-44C3-9BD1-39A706352218}" dt="2024-03-21T15:17:41.880" v="5" actId="403"/>
          <ac:spMkLst>
            <pc:docMk/>
            <pc:sldMk cId="2030131824" sldId="268"/>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3640731889" sldId="269"/>
        </pc:sldMkLst>
        <pc:spChg chg="mod">
          <ac:chgData name="Daniel Richardson" userId="b12f1a219faba2ab" providerId="LiveId" clId="{1B273577-6ABB-44C3-9BD1-39A706352218}" dt="2024-03-21T15:17:45.063" v="6" actId="403"/>
          <ac:spMkLst>
            <pc:docMk/>
            <pc:sldMk cId="3640731889" sldId="269"/>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3934747015" sldId="270"/>
        </pc:sldMkLst>
        <pc:spChg chg="mod">
          <ac:chgData name="Daniel Richardson" userId="b12f1a219faba2ab" providerId="LiveId" clId="{1B273577-6ABB-44C3-9BD1-39A706352218}" dt="2024-03-21T15:17:47.903" v="7" actId="403"/>
          <ac:spMkLst>
            <pc:docMk/>
            <pc:sldMk cId="3934747015" sldId="270"/>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1737794613" sldId="271"/>
        </pc:sldMkLst>
        <pc:spChg chg="mod">
          <ac:chgData name="Daniel Richardson" userId="b12f1a219faba2ab" providerId="LiveId" clId="{1B273577-6ABB-44C3-9BD1-39A706352218}" dt="2024-03-21T15:17:50.903" v="8" actId="403"/>
          <ac:spMkLst>
            <pc:docMk/>
            <pc:sldMk cId="1737794613" sldId="271"/>
            <ac:spMk id="6" creationId="{FCDF00AB-9705-8A7C-C4BE-0CAF2033D468}"/>
          </ac:spMkLst>
        </pc:spChg>
      </pc:sldChg>
      <pc:sldMasterChg chg="modTransition modSldLayout">
        <pc:chgData name="Daniel Richardson" userId="b12f1a219faba2ab" providerId="LiveId" clId="{1B273577-6ABB-44C3-9BD1-39A706352218}" dt="2024-03-21T15:56:09.920" v="13"/>
        <pc:sldMasterMkLst>
          <pc:docMk/>
          <pc:sldMasterMk cId="3674372104" sldId="2147483648"/>
        </pc:sldMasterMkLst>
        <pc:sldLayoutChg chg="modTransition">
          <pc:chgData name="Daniel Richardson" userId="b12f1a219faba2ab" providerId="LiveId" clId="{1B273577-6ABB-44C3-9BD1-39A706352218}" dt="2024-03-21T15:56:09.920" v="13"/>
          <pc:sldLayoutMkLst>
            <pc:docMk/>
            <pc:sldMasterMk cId="3674372104" sldId="2147483648"/>
            <pc:sldLayoutMk cId="1427103350" sldId="2147483649"/>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2190407433" sldId="2147483650"/>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280754895" sldId="2147483651"/>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624171078" sldId="2147483652"/>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575887035" sldId="2147483653"/>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521369067" sldId="2147483654"/>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364715" sldId="2147483655"/>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770665221" sldId="2147483656"/>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842968821" sldId="2147483657"/>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023869090" sldId="2147483658"/>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2435589870" sldId="2147483659"/>
          </pc:sldLayoutMkLst>
        </pc:sldLayoutChg>
      </pc:sldMasterChg>
    </pc:docChg>
  </pc:docChgLst>
</pc:chgInfo>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3108387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GB"/>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GB"/>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70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GB"/>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GB"/>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GB"/>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210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GB"/>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6906F2B1-3C5C-46E3-9158-B27AB76BCE16}" type="datetimeFigureOut">
              <a:rPr lang="en-GB" smtClean="0"/>
              <a:t>28/08/2025</a:t>
            </a:fld>
            <a:endParaRPr lang="en-GB"/>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69EAEDB4-61B4-4241-BEB5-68F1D70E3D68}" type="slidenum">
              <a:rPr lang="en-GB" smtClean="0"/>
              <a:t>‹#›</a:t>
            </a:fld>
            <a:endParaRPr lang="en-GB"/>
          </a:p>
        </p:txBody>
      </p:sp>
    </p:spTree>
    <p:extLst>
      <p:ext uri="{BB962C8B-B14F-4D97-AF65-F5344CB8AC3E}">
        <p14:creationId xmlns:p14="http://schemas.microsoft.com/office/powerpoint/2010/main" val="3600985082"/>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847827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60307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2469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5267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216188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3921619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26694084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6293362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281264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80572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31393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362125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GB"/>
              <a:t>Click to edit Master text styles</a:t>
            </a:r>
          </a:p>
        </p:txBody>
      </p:sp>
    </p:spTree>
    <p:extLst>
      <p:ext uri="{BB962C8B-B14F-4D97-AF65-F5344CB8AC3E}">
        <p14:creationId xmlns:p14="http://schemas.microsoft.com/office/powerpoint/2010/main" val="174434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03397528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14222-4A7E-6AB5-F6E5-67A4B6B0A747}"/>
              </a:ext>
            </a:extLst>
          </p:cNvPr>
          <p:cNvSpPr>
            <a:spLocks noGrp="1"/>
          </p:cNvSpPr>
          <p:nvPr>
            <p:ph type="ctrTitle"/>
          </p:nvPr>
        </p:nvSpPr>
        <p:spPr/>
        <p:txBody>
          <a:bodyPr/>
          <a:lstStyle/>
          <a:p>
            <a:r>
              <a:rPr lang="en-GB" dirty="0"/>
              <a:t>Types of Computer Systems 1</a:t>
            </a:r>
          </a:p>
        </p:txBody>
      </p:sp>
      <p:sp>
        <p:nvSpPr>
          <p:cNvPr id="3" name="Subtitle 2">
            <a:extLst>
              <a:ext uri="{FF2B5EF4-FFF2-40B4-BE49-F238E27FC236}">
                <a16:creationId xmlns:a16="http://schemas.microsoft.com/office/drawing/2014/main" id="{DB6ED599-16B6-C8D3-ABD9-2AD3B0366287}"/>
              </a:ext>
            </a:extLst>
          </p:cNvPr>
          <p:cNvSpPr>
            <a:spLocks noGrp="1"/>
          </p:cNvSpPr>
          <p:nvPr>
            <p:ph type="subTitle" idx="1"/>
          </p:nvPr>
        </p:nvSpPr>
        <p:spPr/>
        <p:txBody>
          <a:bodyPr/>
          <a:lstStyle/>
          <a:p>
            <a:r>
              <a:rPr lang="en-GB" dirty="0"/>
              <a:t>Fundamentals of Computer Systems</a:t>
            </a:r>
          </a:p>
        </p:txBody>
      </p:sp>
    </p:spTree>
    <p:extLst>
      <p:ext uri="{BB962C8B-B14F-4D97-AF65-F5344CB8AC3E}">
        <p14:creationId xmlns:p14="http://schemas.microsoft.com/office/powerpoint/2010/main" val="293159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sz="2800" dirty="0"/>
              <a:t>Introduction</a:t>
            </a:r>
          </a:p>
        </p:txBody>
      </p:sp>
      <p:pic>
        <p:nvPicPr>
          <p:cNvPr id="8" name="Content Placeholder 7">
            <a:extLst>
              <a:ext uri="{FF2B5EF4-FFF2-40B4-BE49-F238E27FC236}">
                <a16:creationId xmlns:a16="http://schemas.microsoft.com/office/drawing/2014/main" id="{30F50B50-B83A-93C4-4EAA-396832E1CC5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2966" b="2966"/>
          <a:stretch/>
        </p:blipFill>
        <p:spPr>
          <a:prstGeom prst="roundRect">
            <a:avLst>
              <a:gd name="adj" fmla="val 4109"/>
            </a:avLst>
          </a:prstGeom>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When we use the term “computer”, we often think of a desktop PC or laptop. However, there are many types of computers.</a:t>
            </a:r>
          </a:p>
          <a:p>
            <a:pPr marL="0" indent="0">
              <a:lnSpc>
                <a:spcPct val="150000"/>
              </a:lnSpc>
              <a:buNone/>
            </a:pPr>
            <a:r>
              <a:rPr lang="en-GB" sz="1400" dirty="0">
                <a:solidFill>
                  <a:srgbClr val="687588"/>
                </a:solidFill>
                <a:latin typeface="Avenir Next LT Pro" panose="020B0504020202020204" pitchFamily="34" charset="77"/>
              </a:rPr>
              <a:t>Almost all computer systems share certain internal components. For example, they’ll all almost certainly have a CPU, RAM, and storage. </a:t>
            </a:r>
          </a:p>
          <a:p>
            <a:pPr marL="0" indent="0">
              <a:lnSpc>
                <a:spcPct val="150000"/>
              </a:lnSpc>
              <a:buNone/>
            </a:pPr>
            <a:r>
              <a:rPr lang="en-GB" sz="1400" dirty="0">
                <a:solidFill>
                  <a:srgbClr val="687588"/>
                </a:solidFill>
                <a:latin typeface="Avenir Next LT Pro" panose="020B0504020202020204" pitchFamily="34" charset="77"/>
              </a:rPr>
              <a:t>However, differences in these components make each device unique.</a:t>
            </a:r>
          </a:p>
          <a:p>
            <a:pPr marL="0" indent="0">
              <a:lnSpc>
                <a:spcPct val="150000"/>
              </a:lnSpc>
              <a:buNone/>
            </a:pPr>
            <a:r>
              <a:rPr lang="en-GB" sz="1400" dirty="0">
                <a:solidFill>
                  <a:srgbClr val="687588"/>
                </a:solidFill>
                <a:latin typeface="Avenir Next LT Pro" panose="020B0504020202020204" pitchFamily="34" charset="77"/>
              </a:rPr>
              <a:t>In this lesson, we’ll learn about the features of:</a:t>
            </a:r>
          </a:p>
          <a:p>
            <a:pPr marL="342900" indent="-342900">
              <a:lnSpc>
                <a:spcPct val="100000"/>
              </a:lnSpc>
              <a:buFont typeface="+mj-lt"/>
              <a:buAutoNum type="arabicPeriod"/>
            </a:pPr>
            <a:r>
              <a:rPr lang="en-GB" sz="1400" dirty="0">
                <a:solidFill>
                  <a:srgbClr val="687588"/>
                </a:solidFill>
                <a:latin typeface="Avenir Next LT Pro" panose="020B0504020202020204" pitchFamily="34" charset="77"/>
              </a:rPr>
              <a:t>Personal computers</a:t>
            </a:r>
          </a:p>
          <a:p>
            <a:pPr marL="342900" indent="-342900">
              <a:lnSpc>
                <a:spcPct val="100000"/>
              </a:lnSpc>
              <a:buFont typeface="+mj-lt"/>
              <a:buAutoNum type="arabicPeriod"/>
            </a:pPr>
            <a:r>
              <a:rPr lang="en-GB" sz="1400" dirty="0">
                <a:solidFill>
                  <a:srgbClr val="687588"/>
                </a:solidFill>
                <a:latin typeface="Avenir Next LT Pro" panose="020B0504020202020204" pitchFamily="34" charset="77"/>
              </a:rPr>
              <a:t>Multi-functional devices</a:t>
            </a:r>
          </a:p>
        </p:txBody>
      </p:sp>
    </p:spTree>
    <p:extLst>
      <p:ext uri="{BB962C8B-B14F-4D97-AF65-F5344CB8AC3E}">
        <p14:creationId xmlns:p14="http://schemas.microsoft.com/office/powerpoint/2010/main" val="228491975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Personal Computers</a:t>
            </a:r>
          </a:p>
        </p:txBody>
      </p:sp>
      <p:pic>
        <p:nvPicPr>
          <p:cNvPr id="5" name="Picture Placeholder 4">
            <a:extLst>
              <a:ext uri="{FF2B5EF4-FFF2-40B4-BE49-F238E27FC236}">
                <a16:creationId xmlns:a16="http://schemas.microsoft.com/office/drawing/2014/main" id="{94D78E67-46CD-2C85-FBFC-DCDEB9D08A2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These are general-purpose computing devices that are small and cheap enough to be used by individuals.</a:t>
            </a:r>
          </a:p>
          <a:p>
            <a:pPr marL="0" indent="0">
              <a:lnSpc>
                <a:spcPct val="150000"/>
              </a:lnSpc>
              <a:buNone/>
            </a:pPr>
            <a:r>
              <a:rPr lang="en-GB" dirty="0"/>
              <a:t>When we refer to personal computers we usually are talking about desktops and laptops.</a:t>
            </a:r>
          </a:p>
          <a:p>
            <a:pPr marL="0" indent="0">
              <a:lnSpc>
                <a:spcPct val="150000"/>
              </a:lnSpc>
              <a:buNone/>
            </a:pPr>
            <a:r>
              <a:rPr lang="en-GB" sz="1400" dirty="0">
                <a:solidFill>
                  <a:srgbClr val="687588"/>
                </a:solidFill>
                <a:latin typeface="Avenir Next LT Pro" panose="020B0504020202020204" pitchFamily="34" charset="77"/>
              </a:rPr>
              <a:t>They can perform most common computing tasks.  That’s why we refer to them as being ‘general purpose’.</a:t>
            </a:r>
          </a:p>
          <a:p>
            <a:pPr marL="0" indent="0">
              <a:lnSpc>
                <a:spcPct val="150000"/>
              </a:lnSpc>
              <a:buNone/>
            </a:pPr>
            <a:r>
              <a:rPr lang="en-GB" sz="1400" dirty="0">
                <a:solidFill>
                  <a:srgbClr val="687588"/>
                </a:solidFill>
                <a:latin typeface="Avenir Next LT Pro" panose="020B0504020202020204" pitchFamily="34" charset="77"/>
              </a:rPr>
              <a:t>By installing a new software application, our computer becomes capable of performing a completely new function.</a:t>
            </a:r>
          </a:p>
        </p:txBody>
      </p:sp>
    </p:spTree>
    <p:extLst>
      <p:ext uri="{BB962C8B-B14F-4D97-AF65-F5344CB8AC3E}">
        <p14:creationId xmlns:p14="http://schemas.microsoft.com/office/powerpoint/2010/main" val="146488344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Internal Components of Personal Computer</a:t>
            </a:r>
            <a:r>
              <a:rPr lang="en-GB" dirty="0"/>
              <a:t>s</a:t>
            </a:r>
            <a:endParaRPr lang="en-GB" sz="2800" dirty="0"/>
          </a:p>
        </p:txBody>
      </p:sp>
      <p:pic>
        <p:nvPicPr>
          <p:cNvPr id="5" name="Picture Placeholder 4">
            <a:extLst>
              <a:ext uri="{FF2B5EF4-FFF2-40B4-BE49-F238E27FC236}">
                <a16:creationId xmlns:a16="http://schemas.microsoft.com/office/drawing/2014/main" id="{F214E1A1-1A85-0FB5-E577-BD55EB9FBBAE}"/>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Personal computers will all have a motherboard.</a:t>
            </a:r>
          </a:p>
          <a:p>
            <a:pPr marL="0" indent="0">
              <a:lnSpc>
                <a:spcPct val="150000"/>
              </a:lnSpc>
              <a:buNone/>
            </a:pPr>
            <a:r>
              <a:rPr lang="en-GB" sz="1400" dirty="0">
                <a:solidFill>
                  <a:srgbClr val="687588"/>
                </a:solidFill>
                <a:latin typeface="Avenir Next LT Pro" panose="020B0504020202020204" pitchFamily="34" charset="77"/>
              </a:rPr>
              <a:t>This is a printed circuit board to which we can connect all of our other components. The motherboard allows all these components to communicate with each other.</a:t>
            </a:r>
          </a:p>
          <a:p>
            <a:pPr marL="0" indent="0">
              <a:lnSpc>
                <a:spcPct val="150000"/>
              </a:lnSpc>
              <a:buNone/>
            </a:pPr>
            <a:r>
              <a:rPr lang="en-GB" sz="1400" dirty="0">
                <a:solidFill>
                  <a:srgbClr val="687588"/>
                </a:solidFill>
                <a:latin typeface="Avenir Next LT Pro" panose="020B0504020202020204" pitchFamily="34" charset="77"/>
              </a:rPr>
              <a:t>All PCs will have a Central Processing Unit (CPU). This is the brains of the computer. This will connect to the CPU Socket on the motherboard.</a:t>
            </a:r>
          </a:p>
          <a:p>
            <a:pPr marL="0" indent="0">
              <a:lnSpc>
                <a:spcPct val="150000"/>
              </a:lnSpc>
              <a:buNone/>
            </a:pPr>
            <a:r>
              <a:rPr lang="en-GB" sz="1400" dirty="0">
                <a:solidFill>
                  <a:srgbClr val="687588"/>
                </a:solidFill>
                <a:latin typeface="Avenir Next LT Pro" panose="020B0504020202020204" pitchFamily="34" charset="77"/>
              </a:rPr>
              <a:t>Different motherboards will have different sockets, so it needs to be compatible with your CPU.</a:t>
            </a:r>
          </a:p>
          <a:p>
            <a:pPr marL="0" indent="0">
              <a:lnSpc>
                <a:spcPct val="150000"/>
              </a:lnSpc>
              <a:buNone/>
            </a:pPr>
            <a:r>
              <a:rPr lang="en-GB" sz="1400" dirty="0">
                <a:solidFill>
                  <a:srgbClr val="687588"/>
                </a:solidFill>
                <a:latin typeface="Avenir Next LT Pro" panose="020B0504020202020204" pitchFamily="34" charset="77"/>
              </a:rPr>
              <a:t>We will connect our RAM to the motherboard's memory slots. This is where the software and files are kept while they’re in use. We usually use DDR RAM on personal computers.</a:t>
            </a:r>
          </a:p>
        </p:txBody>
      </p:sp>
    </p:spTree>
    <p:extLst>
      <p:ext uri="{BB962C8B-B14F-4D97-AF65-F5344CB8AC3E}">
        <p14:creationId xmlns:p14="http://schemas.microsoft.com/office/powerpoint/2010/main" val="2860976261"/>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Internal Components of Personal Computer</a:t>
            </a:r>
            <a:r>
              <a:rPr lang="en-GB" dirty="0"/>
              <a:t>s</a:t>
            </a:r>
            <a:endParaRPr lang="en-GB" sz="2800" dirty="0"/>
          </a:p>
        </p:txBody>
      </p:sp>
      <p:pic>
        <p:nvPicPr>
          <p:cNvPr id="5" name="Picture Placeholder 4">
            <a:extLst>
              <a:ext uri="{FF2B5EF4-FFF2-40B4-BE49-F238E27FC236}">
                <a16:creationId xmlns:a16="http://schemas.microsoft.com/office/drawing/2014/main" id="{92387FB6-2E30-6736-DCE7-97C974C5008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Of course, we also want to have storage to store all our software &amp; files when they’re not in use.</a:t>
            </a:r>
          </a:p>
          <a:p>
            <a:pPr marL="0" indent="0">
              <a:lnSpc>
                <a:spcPct val="150000"/>
              </a:lnSpc>
              <a:buNone/>
            </a:pPr>
            <a:r>
              <a:rPr lang="en-GB" sz="1400" dirty="0">
                <a:solidFill>
                  <a:srgbClr val="687588"/>
                </a:solidFill>
                <a:latin typeface="Avenir Next LT Pro" panose="020B0504020202020204" pitchFamily="34" charset="77"/>
              </a:rPr>
              <a:t>Storage devices are not connected directly to the motherboard, but a data cable will run between the motherboard &amp; storage devices.</a:t>
            </a:r>
          </a:p>
          <a:p>
            <a:pPr marL="0" indent="0">
              <a:lnSpc>
                <a:spcPct val="150000"/>
              </a:lnSpc>
              <a:buNone/>
            </a:pPr>
            <a:r>
              <a:rPr lang="en-GB" sz="1400" dirty="0">
                <a:solidFill>
                  <a:srgbClr val="687588"/>
                </a:solidFill>
                <a:latin typeface="Avenir Next LT Pro" panose="020B0504020202020204" pitchFamily="34" charset="77"/>
              </a:rPr>
              <a:t>For a long time, hard disk drives were the most common form of storage on personal computers, but solid-state drives have recently become very popular, particularly in laptops.</a:t>
            </a:r>
          </a:p>
          <a:p>
            <a:pPr marL="0" indent="0">
              <a:lnSpc>
                <a:spcPct val="150000"/>
              </a:lnSpc>
              <a:buNone/>
            </a:pPr>
            <a:r>
              <a:rPr lang="en-GB" sz="1400" dirty="0">
                <a:solidFill>
                  <a:srgbClr val="687588"/>
                </a:solidFill>
                <a:latin typeface="Avenir Next LT Pro" panose="020B0504020202020204" pitchFamily="34" charset="77"/>
              </a:rPr>
              <a:t>We’ll learn more about the differences between these later in the course.</a:t>
            </a:r>
          </a:p>
        </p:txBody>
      </p:sp>
    </p:spTree>
    <p:extLst>
      <p:ext uri="{BB962C8B-B14F-4D97-AF65-F5344CB8AC3E}">
        <p14:creationId xmlns:p14="http://schemas.microsoft.com/office/powerpoint/2010/main" val="666930085"/>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Internal Components of Personal Computer</a:t>
            </a:r>
            <a:r>
              <a:rPr lang="en-GB" dirty="0"/>
              <a:t>s</a:t>
            </a:r>
            <a:endParaRPr lang="en-GB" sz="2800" dirty="0"/>
          </a:p>
        </p:txBody>
      </p:sp>
      <p:pic>
        <p:nvPicPr>
          <p:cNvPr id="5" name="Picture Placeholder 4">
            <a:extLst>
              <a:ext uri="{FF2B5EF4-FFF2-40B4-BE49-F238E27FC236}">
                <a16:creationId xmlns:a16="http://schemas.microsoft.com/office/drawing/2014/main" id="{6B47E389-FA87-043C-273C-977D6E139A4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Our motherboard will also contain expansion slots where we can connect expansion cards. These add additional, more specialist capabilities to our computer.</a:t>
            </a:r>
          </a:p>
          <a:p>
            <a:pPr marL="0" indent="0">
              <a:lnSpc>
                <a:spcPct val="150000"/>
              </a:lnSpc>
              <a:buNone/>
            </a:pPr>
            <a:r>
              <a:rPr lang="en-GB" sz="1400" dirty="0">
                <a:solidFill>
                  <a:srgbClr val="687588"/>
                </a:solidFill>
                <a:latin typeface="Avenir Next LT Pro" panose="020B0504020202020204" pitchFamily="34" charset="77"/>
              </a:rPr>
              <a:t>The most common of these is a graphics card.</a:t>
            </a:r>
          </a:p>
          <a:p>
            <a:pPr marL="0" indent="0">
              <a:lnSpc>
                <a:spcPct val="150000"/>
              </a:lnSpc>
              <a:buNone/>
            </a:pPr>
            <a:r>
              <a:rPr lang="en-GB" sz="1400" dirty="0">
                <a:solidFill>
                  <a:srgbClr val="687588"/>
                </a:solidFill>
                <a:latin typeface="Avenir Next LT Pro" panose="020B0504020202020204" pitchFamily="34" charset="77"/>
              </a:rPr>
              <a:t>The graphics card contains a GPU (Graphics Processing Unit) and VRAM (Video RAM) to handle rendering graphics.</a:t>
            </a:r>
          </a:p>
          <a:p>
            <a:pPr marL="0" indent="0">
              <a:lnSpc>
                <a:spcPct val="150000"/>
              </a:lnSpc>
              <a:buNone/>
            </a:pPr>
            <a:r>
              <a:rPr lang="en-GB" sz="1400" dirty="0">
                <a:solidFill>
                  <a:srgbClr val="687588"/>
                </a:solidFill>
                <a:latin typeface="Avenir Next LT Pro" panose="020B0504020202020204" pitchFamily="34" charset="77"/>
              </a:rPr>
              <a:t>Graphics cards are particularly popular for people who play video games and those who create digital art.</a:t>
            </a:r>
          </a:p>
          <a:p>
            <a:pPr marL="0" indent="0">
              <a:lnSpc>
                <a:spcPct val="150000"/>
              </a:lnSpc>
              <a:buNone/>
            </a:pPr>
            <a:r>
              <a:rPr lang="en-GB" sz="1400" dirty="0">
                <a:solidFill>
                  <a:srgbClr val="687588"/>
                </a:solidFill>
                <a:latin typeface="Avenir Next LT Pro" panose="020B0504020202020204" pitchFamily="34" charset="77"/>
              </a:rPr>
              <a:t>With a desktop PC, all of these components are removable and replaceable, so we can upgrade our device bit by bit.</a:t>
            </a:r>
          </a:p>
          <a:p>
            <a:pPr marL="0" indent="0">
              <a:lnSpc>
                <a:spcPct val="150000"/>
              </a:lnSpc>
              <a:buNone/>
            </a:pPr>
            <a:r>
              <a:rPr lang="en-GB" sz="1400" dirty="0">
                <a:solidFill>
                  <a:srgbClr val="687588"/>
                </a:solidFill>
                <a:latin typeface="Avenir Next LT Pro" panose="020B0504020202020204" pitchFamily="34" charset="77"/>
              </a:rPr>
              <a:t>This isn’t as easy on laptops as often certain components (commonly CPU, RAM &amp; GPU) are soldered onto the motherboard and so cannot be removed.</a:t>
            </a:r>
          </a:p>
        </p:txBody>
      </p:sp>
    </p:spTree>
    <p:extLst>
      <p:ext uri="{BB962C8B-B14F-4D97-AF65-F5344CB8AC3E}">
        <p14:creationId xmlns:p14="http://schemas.microsoft.com/office/powerpoint/2010/main" val="194477481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Multi-Functional Devices</a:t>
            </a:r>
          </a:p>
        </p:txBody>
      </p:sp>
      <p:pic>
        <p:nvPicPr>
          <p:cNvPr id="5" name="Picture Placeholder 4">
            <a:extLst>
              <a:ext uri="{FF2B5EF4-FFF2-40B4-BE49-F238E27FC236}">
                <a16:creationId xmlns:a16="http://schemas.microsoft.com/office/drawing/2014/main" id="{6B2D33AE-F62C-B2D5-29A7-DA52ED4BEC1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A multifunctional device is a device that is capable of performing more than one specific function.</a:t>
            </a:r>
          </a:p>
          <a:p>
            <a:pPr marL="0" indent="0">
              <a:lnSpc>
                <a:spcPct val="150000"/>
              </a:lnSpc>
              <a:buNone/>
            </a:pPr>
            <a:r>
              <a:rPr lang="en-GB" sz="1400" dirty="0">
                <a:solidFill>
                  <a:srgbClr val="687588"/>
                </a:solidFill>
                <a:latin typeface="Avenir Next LT Pro" panose="020B0504020202020204" pitchFamily="34" charset="77"/>
              </a:rPr>
              <a:t>Printers are common examples of multifunctional devices as they often combine several functions, such as printing, scanning, faxing and photocopying.</a:t>
            </a:r>
          </a:p>
          <a:p>
            <a:pPr marL="0" indent="0">
              <a:lnSpc>
                <a:spcPct val="150000"/>
              </a:lnSpc>
              <a:buNone/>
            </a:pPr>
            <a:r>
              <a:rPr lang="en-GB" sz="1400" dirty="0">
                <a:solidFill>
                  <a:srgbClr val="687588"/>
                </a:solidFill>
                <a:latin typeface="Avenir Next LT Pro" panose="020B0504020202020204" pitchFamily="34" charset="77"/>
              </a:rPr>
              <a:t>Other examples include smartphones which combine a phone, camera, computer, touchscreen, etc. all into one device.</a:t>
            </a:r>
          </a:p>
          <a:p>
            <a:pPr marL="0" indent="0">
              <a:lnSpc>
                <a:spcPct val="150000"/>
              </a:lnSpc>
              <a:buNone/>
            </a:pPr>
            <a:r>
              <a:rPr lang="en-GB" sz="1400" dirty="0">
                <a:solidFill>
                  <a:srgbClr val="687588"/>
                </a:solidFill>
                <a:latin typeface="Avenir Next LT Pro" panose="020B0504020202020204" pitchFamily="34" charset="77"/>
              </a:rPr>
              <a:t>This saves us on having to carry these separate devices around with us all the time.</a:t>
            </a:r>
          </a:p>
          <a:p>
            <a:pPr marL="0" indent="0">
              <a:lnSpc>
                <a:spcPct val="150000"/>
              </a:lnSpc>
              <a:buNone/>
            </a:pPr>
            <a:r>
              <a:rPr lang="en-GB" sz="1400" dirty="0">
                <a:solidFill>
                  <a:srgbClr val="687588"/>
                </a:solidFill>
                <a:latin typeface="Avenir Next LT Pro" panose="020B0504020202020204" pitchFamily="34" charset="77"/>
              </a:rPr>
              <a:t>A multi-functional device could be anything and have all kinds of internal components.</a:t>
            </a:r>
          </a:p>
          <a:p>
            <a:pPr marL="0" indent="0">
              <a:lnSpc>
                <a:spcPct val="150000"/>
              </a:lnSpc>
              <a:buNone/>
            </a:pPr>
            <a:r>
              <a:rPr lang="en-GB" sz="1400" dirty="0">
                <a:solidFill>
                  <a:srgbClr val="687588"/>
                </a:solidFill>
                <a:latin typeface="Avenir Next LT Pro" panose="020B0504020202020204" pitchFamily="34" charset="77"/>
              </a:rPr>
              <a:t>For example, smartphones are multi-functional devices, and we will look at mobile device internal components in the next lesson.</a:t>
            </a:r>
          </a:p>
        </p:txBody>
      </p:sp>
    </p:spTree>
    <p:extLst>
      <p:ext uri="{BB962C8B-B14F-4D97-AF65-F5344CB8AC3E}">
        <p14:creationId xmlns:p14="http://schemas.microsoft.com/office/powerpoint/2010/main" val="30580262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Lesson Summary</a:t>
            </a:r>
          </a:p>
        </p:txBody>
      </p:sp>
      <p:pic>
        <p:nvPicPr>
          <p:cNvPr id="8" name="Content Placeholder 7">
            <a:extLst>
              <a:ext uri="{FF2B5EF4-FFF2-40B4-BE49-F238E27FC236}">
                <a16:creationId xmlns:a16="http://schemas.microsoft.com/office/drawing/2014/main" id="{30F50B50-B83A-93C4-4EAA-396832E1CC5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2966" b="2966"/>
          <a:stretch/>
        </p:blipFill>
        <p:spPr>
          <a:prstGeom prst="roundRect">
            <a:avLst>
              <a:gd name="adj" fmla="val 4109"/>
            </a:avLst>
          </a:prstGeom>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 A personal computer is a general-purpose computing device that is small and cheap enough for individuals to use.</a:t>
            </a:r>
          </a:p>
          <a:p>
            <a:pPr marL="0" indent="0">
              <a:lnSpc>
                <a:spcPct val="150000"/>
              </a:lnSpc>
              <a:buNone/>
            </a:pPr>
            <a:r>
              <a:rPr lang="en-GB" sz="1400" dirty="0">
                <a:solidFill>
                  <a:srgbClr val="687588"/>
                </a:solidFill>
                <a:latin typeface="Avenir Next LT Pro" panose="020B0504020202020204" pitchFamily="34" charset="77"/>
              </a:rPr>
              <a:t>They contain a motherboard that connects together the CPU, RAM, storage &amp; expansion cards.</a:t>
            </a:r>
          </a:p>
          <a:p>
            <a:pPr marL="0" indent="0">
              <a:lnSpc>
                <a:spcPct val="150000"/>
              </a:lnSpc>
              <a:buNone/>
            </a:pPr>
            <a:r>
              <a:rPr lang="en-GB" sz="1400" dirty="0">
                <a:solidFill>
                  <a:srgbClr val="687588"/>
                </a:solidFill>
                <a:latin typeface="Avenir Next LT Pro" panose="020B0504020202020204" pitchFamily="34" charset="77"/>
              </a:rPr>
              <a:t>A multifunctional device is a device that is capable of performing more than one specific function.</a:t>
            </a:r>
          </a:p>
          <a:p>
            <a:pPr marL="0" indent="0">
              <a:lnSpc>
                <a:spcPct val="150000"/>
              </a:lnSpc>
              <a:buNone/>
            </a:pPr>
            <a:r>
              <a:rPr lang="en-GB" sz="1400" dirty="0">
                <a:solidFill>
                  <a:srgbClr val="687588"/>
                </a:solidFill>
                <a:latin typeface="Avenir Next LT Pro" panose="020B0504020202020204" pitchFamily="34" charset="77"/>
              </a:rPr>
              <a:t>There are all kinds of multi-functional devices, such as a multi-functional printer and a smartphone. This means the internal components will vary greatly.</a:t>
            </a:r>
          </a:p>
        </p:txBody>
      </p:sp>
    </p:spTree>
    <p:extLst>
      <p:ext uri="{BB962C8B-B14F-4D97-AF65-F5344CB8AC3E}">
        <p14:creationId xmlns:p14="http://schemas.microsoft.com/office/powerpoint/2010/main" val="2255098656"/>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4829045-D6B6-20CE-89C1-87A505D95387}"/>
              </a:ext>
            </a:extLst>
          </p:cNvPr>
          <p:cNvSpPr>
            <a:spLocks noGrp="1"/>
          </p:cNvSpPr>
          <p:nvPr>
            <p:ph idx="1"/>
          </p:nvPr>
        </p:nvSpPr>
        <p:spPr/>
        <p:txBody>
          <a:bodyPr/>
          <a:lstStyle/>
          <a:p>
            <a:r>
              <a:rPr lang="en-GB" dirty="0"/>
              <a:t>Copyright © 2024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They must not be shared with or used by any third-party outside of the institution in any form.</a:t>
            </a:r>
          </a:p>
        </p:txBody>
      </p:sp>
    </p:spTree>
    <p:extLst>
      <p:ext uri="{BB962C8B-B14F-4D97-AF65-F5344CB8AC3E}">
        <p14:creationId xmlns:p14="http://schemas.microsoft.com/office/powerpoint/2010/main" val="513401855"/>
      </p:ext>
    </p:extLst>
  </p:cSld>
  <p:clrMapOvr>
    <a:masterClrMapping/>
  </p:clrMapOvr>
  <p:transition spd="slow">
    <p:cover/>
  </p:transition>
</p:sld>
</file>

<file path=ppt/theme/theme1.xml><?xml version="1.0" encoding="utf-8"?>
<a:theme xmlns:a="http://schemas.openxmlformats.org/drawingml/2006/main" name="KIA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 id="{5F1338E4-1DB5-EA4A-BECC-086AA6E95761}" vid="{EC800834-DE2E-064C-BDD4-A47D0521343D}"/>
    </a:ext>
  </a:extLst>
</a:theme>
</file>

<file path=docProps/app.xml><?xml version="1.0" encoding="utf-8"?>
<Properties xmlns="http://schemas.openxmlformats.org/officeDocument/2006/extended-properties" xmlns:vt="http://schemas.openxmlformats.org/officeDocument/2006/docPropsVTypes">
  <Template>KIAN</Template>
  <TotalTime>850</TotalTime>
  <Words>838</Words>
  <Application>Microsoft Macintosh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Avenir Next LT Pro Demi</vt:lpstr>
      <vt:lpstr>Avenir Next LT Pro</vt:lpstr>
      <vt:lpstr>KIAN</vt:lpstr>
      <vt:lpstr>Types of Computer Systems 1</vt:lpstr>
      <vt:lpstr>Introduction</vt:lpstr>
      <vt:lpstr>Personal Computers</vt:lpstr>
      <vt:lpstr>Internal Components of Personal Computers</vt:lpstr>
      <vt:lpstr>Internal Components of Personal Computers</vt:lpstr>
      <vt:lpstr>Internal Components of Personal Computers</vt:lpstr>
      <vt:lpstr>Multi-Functional Devices</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Daniel Richardson</dc:creator>
  <cp:lastModifiedBy>Laura Richardson</cp:lastModifiedBy>
  <cp:revision>5</cp:revision>
  <dcterms:created xsi:type="dcterms:W3CDTF">2024-03-21T12:39:40Z</dcterms:created>
  <dcterms:modified xsi:type="dcterms:W3CDTF">2025-08-28T15:32:07Z</dcterms:modified>
</cp:coreProperties>
</file>