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7" r:id="rId1"/>
  </p:sldMasterIdLst>
  <p:sldIdLst>
    <p:sldId id="293" r:id="rId2"/>
    <p:sldId id="262" r:id="rId3"/>
    <p:sldId id="257" r:id="rId4"/>
    <p:sldId id="283" r:id="rId5"/>
    <p:sldId id="284" r:id="rId6"/>
    <p:sldId id="285" r:id="rId7"/>
    <p:sldId id="286" r:id="rId8"/>
    <p:sldId id="287" r:id="rId9"/>
    <p:sldId id="288" r:id="rId10"/>
    <p:sldId id="289" r:id="rId11"/>
    <p:sldId id="290" r:id="rId12"/>
    <p:sldId id="291" r:id="rId13"/>
    <p:sldId id="292" r:id="rId14"/>
    <p:sldId id="282" r:id="rId15"/>
    <p:sldId id="294" r:id="rId16"/>
  </p:sldIdLst>
  <p:sldSz cx="12192000" cy="6858000"/>
  <p:notesSz cx="6858000" cy="9144000"/>
  <p:embeddedFontLst>
    <p:embeddedFont>
      <p:font typeface="Avenir Next LT Pro" panose="020B0504020202020204" pitchFamily="34" charset="0"/>
      <p:regular r:id="rId17"/>
      <p:bold r:id="rId18"/>
    </p:embeddedFont>
    <p:embeddedFont>
      <p:font typeface="Avenir Next LT Pro Demi" panose="020B0704020202020204" pitchFamily="34" charset="0"/>
      <p:bold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75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7DF786-ED56-4C82-91E1-5284AFEE6EBC}" v="6" dt="2025-08-29T14:45:19.6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2" autoAdjust="0"/>
    <p:restoredTop sz="94660"/>
  </p:normalViewPr>
  <p:slideViewPr>
    <p:cSldViewPr snapToGrid="0">
      <p:cViewPr varScale="1">
        <p:scale>
          <a:sx n="151" d="100"/>
          <a:sy n="151" d="100"/>
        </p:scale>
        <p:origin x="810"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DE7DF786-ED56-4C82-91E1-5284AFEE6EBC}"/>
    <pc:docChg chg="custSel modSld">
      <pc:chgData name="Daniel Richardson" userId="b12f1a219faba2ab" providerId="LiveId" clId="{DE7DF786-ED56-4C82-91E1-5284AFEE6EBC}" dt="2025-08-29T14:45:13.363" v="5"/>
      <pc:docMkLst>
        <pc:docMk/>
      </pc:docMkLst>
      <pc:sldChg chg="modSp mod modTransition modClrScheme chgLayout">
        <pc:chgData name="Daniel Richardson" userId="b12f1a219faba2ab" providerId="LiveId" clId="{DE7DF786-ED56-4C82-91E1-5284AFEE6EBC}" dt="2025-08-29T14:44:43.944" v="3" actId="700"/>
        <pc:sldMkLst>
          <pc:docMk/>
          <pc:sldMk cId="1464883447" sldId="257"/>
        </pc:sldMkLst>
        <pc:spChg chg="mod ord">
          <ac:chgData name="Daniel Richardson" userId="b12f1a219faba2ab" providerId="LiveId" clId="{DE7DF786-ED56-4C82-91E1-5284AFEE6EBC}" dt="2025-08-29T14:44:43.944" v="3" actId="700"/>
          <ac:spMkLst>
            <pc:docMk/>
            <pc:sldMk cId="1464883447" sldId="257"/>
            <ac:spMk id="3" creationId="{D97C3025-9482-0753-3832-728ED6C83232}"/>
          </ac:spMkLst>
        </pc:spChg>
        <pc:spChg chg="mod ord">
          <ac:chgData name="Daniel Richardson" userId="b12f1a219faba2ab" providerId="LiveId" clId="{DE7DF786-ED56-4C82-91E1-5284AFEE6EBC}" dt="2025-08-29T14:44:43.944" v="3" actId="700"/>
          <ac:spMkLst>
            <pc:docMk/>
            <pc:sldMk cId="1464883447" sldId="257"/>
            <ac:spMk id="6" creationId="{FCDF00AB-9705-8A7C-C4BE-0CAF2033D468}"/>
          </ac:spMkLst>
        </pc:spChg>
        <pc:picChg chg="mod ord">
          <ac:chgData name="Daniel Richardson" userId="b12f1a219faba2ab" providerId="LiveId" clId="{DE7DF786-ED56-4C82-91E1-5284AFEE6EBC}" dt="2025-08-29T14:44:43.944" v="3" actId="700"/>
          <ac:picMkLst>
            <pc:docMk/>
            <pc:sldMk cId="1464883447" sldId="257"/>
            <ac:picMk id="4" creationId="{3293AE60-50B5-688F-EB72-764A67324B9D}"/>
          </ac:picMkLst>
        </pc:picChg>
      </pc:sldChg>
      <pc:sldChg chg="modSp mod modTransition modClrScheme chgLayout">
        <pc:chgData name="Daniel Richardson" userId="b12f1a219faba2ab" providerId="LiveId" clId="{DE7DF786-ED56-4C82-91E1-5284AFEE6EBC}" dt="2025-08-29T14:44:43.944" v="3" actId="700"/>
        <pc:sldMkLst>
          <pc:docMk/>
          <pc:sldMk cId="2284919758" sldId="262"/>
        </pc:sldMkLst>
        <pc:spChg chg="mod ord">
          <ac:chgData name="Daniel Richardson" userId="b12f1a219faba2ab" providerId="LiveId" clId="{DE7DF786-ED56-4C82-91E1-5284AFEE6EBC}" dt="2025-08-29T14:44:43.944" v="3" actId="700"/>
          <ac:spMkLst>
            <pc:docMk/>
            <pc:sldMk cId="2284919758" sldId="262"/>
            <ac:spMk id="3" creationId="{D97C3025-9482-0753-3832-728ED6C83232}"/>
          </ac:spMkLst>
        </pc:spChg>
        <pc:spChg chg="mod ord">
          <ac:chgData name="Daniel Richardson" userId="b12f1a219faba2ab" providerId="LiveId" clId="{DE7DF786-ED56-4C82-91E1-5284AFEE6EBC}" dt="2025-08-29T14:44:43.944" v="3" actId="700"/>
          <ac:spMkLst>
            <pc:docMk/>
            <pc:sldMk cId="2284919758" sldId="262"/>
            <ac:spMk id="6" creationId="{FCDF00AB-9705-8A7C-C4BE-0CAF2033D468}"/>
          </ac:spMkLst>
        </pc:spChg>
        <pc:picChg chg="mod ord">
          <ac:chgData name="Daniel Richardson" userId="b12f1a219faba2ab" providerId="LiveId" clId="{DE7DF786-ED56-4C82-91E1-5284AFEE6EBC}" dt="2025-08-29T14:44:43.944" v="3" actId="700"/>
          <ac:picMkLst>
            <pc:docMk/>
            <pc:sldMk cId="2284919758" sldId="262"/>
            <ac:picMk id="8" creationId="{30F50B50-B83A-93C4-4EAA-396832E1CC55}"/>
          </ac:picMkLst>
        </pc:picChg>
      </pc:sldChg>
      <pc:sldChg chg="modSp mod modTransition modClrScheme chgLayout">
        <pc:chgData name="Daniel Richardson" userId="b12f1a219faba2ab" providerId="LiveId" clId="{DE7DF786-ED56-4C82-91E1-5284AFEE6EBC}" dt="2025-08-29T14:44:43.944" v="3" actId="700"/>
        <pc:sldMkLst>
          <pc:docMk/>
          <pc:sldMk cId="2255098656" sldId="282"/>
        </pc:sldMkLst>
        <pc:spChg chg="mod ord">
          <ac:chgData name="Daniel Richardson" userId="b12f1a219faba2ab" providerId="LiveId" clId="{DE7DF786-ED56-4C82-91E1-5284AFEE6EBC}" dt="2025-08-29T14:44:43.944" v="3" actId="700"/>
          <ac:spMkLst>
            <pc:docMk/>
            <pc:sldMk cId="2255098656" sldId="282"/>
            <ac:spMk id="3" creationId="{D97C3025-9482-0753-3832-728ED6C83232}"/>
          </ac:spMkLst>
        </pc:spChg>
        <pc:spChg chg="mod ord">
          <ac:chgData name="Daniel Richardson" userId="b12f1a219faba2ab" providerId="LiveId" clId="{DE7DF786-ED56-4C82-91E1-5284AFEE6EBC}" dt="2025-08-29T14:44:43.944" v="3" actId="700"/>
          <ac:spMkLst>
            <pc:docMk/>
            <pc:sldMk cId="2255098656" sldId="282"/>
            <ac:spMk id="6" creationId="{FCDF00AB-9705-8A7C-C4BE-0CAF2033D468}"/>
          </ac:spMkLst>
        </pc:spChg>
        <pc:picChg chg="mod ord">
          <ac:chgData name="Daniel Richardson" userId="b12f1a219faba2ab" providerId="LiveId" clId="{DE7DF786-ED56-4C82-91E1-5284AFEE6EBC}" dt="2025-08-29T14:44:43.944" v="3" actId="700"/>
          <ac:picMkLst>
            <pc:docMk/>
            <pc:sldMk cId="2255098656" sldId="282"/>
            <ac:picMk id="8" creationId="{30F50B50-B83A-93C4-4EAA-396832E1CC55}"/>
          </ac:picMkLst>
        </pc:picChg>
      </pc:sldChg>
      <pc:sldChg chg="modSp mod modTransition modClrScheme chgLayout">
        <pc:chgData name="Daniel Richardson" userId="b12f1a219faba2ab" providerId="LiveId" clId="{DE7DF786-ED56-4C82-91E1-5284AFEE6EBC}" dt="2025-08-29T14:44:43.944" v="3" actId="700"/>
        <pc:sldMkLst>
          <pc:docMk/>
          <pc:sldMk cId="3478779565" sldId="283"/>
        </pc:sldMkLst>
        <pc:spChg chg="mod ord">
          <ac:chgData name="Daniel Richardson" userId="b12f1a219faba2ab" providerId="LiveId" clId="{DE7DF786-ED56-4C82-91E1-5284AFEE6EBC}" dt="2025-08-29T14:44:43.944" v="3" actId="700"/>
          <ac:spMkLst>
            <pc:docMk/>
            <pc:sldMk cId="3478779565" sldId="283"/>
            <ac:spMk id="3" creationId="{D97C3025-9482-0753-3832-728ED6C83232}"/>
          </ac:spMkLst>
        </pc:spChg>
        <pc:spChg chg="mod ord">
          <ac:chgData name="Daniel Richardson" userId="b12f1a219faba2ab" providerId="LiveId" clId="{DE7DF786-ED56-4C82-91E1-5284AFEE6EBC}" dt="2025-08-29T14:44:43.944" v="3" actId="700"/>
          <ac:spMkLst>
            <pc:docMk/>
            <pc:sldMk cId="3478779565" sldId="283"/>
            <ac:spMk id="6" creationId="{FCDF00AB-9705-8A7C-C4BE-0CAF2033D468}"/>
          </ac:spMkLst>
        </pc:spChg>
        <pc:picChg chg="mod ord">
          <ac:chgData name="Daniel Richardson" userId="b12f1a219faba2ab" providerId="LiveId" clId="{DE7DF786-ED56-4C82-91E1-5284AFEE6EBC}" dt="2025-08-29T14:44:43.944" v="3" actId="700"/>
          <ac:picMkLst>
            <pc:docMk/>
            <pc:sldMk cId="3478779565" sldId="283"/>
            <ac:picMk id="4" creationId="{0F8A3D12-828A-21D0-8575-7A713410E7BB}"/>
          </ac:picMkLst>
        </pc:picChg>
      </pc:sldChg>
      <pc:sldChg chg="modSp mod modTransition modClrScheme chgLayout">
        <pc:chgData name="Daniel Richardson" userId="b12f1a219faba2ab" providerId="LiveId" clId="{DE7DF786-ED56-4C82-91E1-5284AFEE6EBC}" dt="2025-08-29T14:44:43.944" v="3" actId="700"/>
        <pc:sldMkLst>
          <pc:docMk/>
          <pc:sldMk cId="4065275225" sldId="284"/>
        </pc:sldMkLst>
        <pc:spChg chg="mod ord">
          <ac:chgData name="Daniel Richardson" userId="b12f1a219faba2ab" providerId="LiveId" clId="{DE7DF786-ED56-4C82-91E1-5284AFEE6EBC}" dt="2025-08-29T14:44:43.944" v="3" actId="700"/>
          <ac:spMkLst>
            <pc:docMk/>
            <pc:sldMk cId="4065275225" sldId="284"/>
            <ac:spMk id="3" creationId="{D97C3025-9482-0753-3832-728ED6C83232}"/>
          </ac:spMkLst>
        </pc:spChg>
        <pc:spChg chg="mod ord">
          <ac:chgData name="Daniel Richardson" userId="b12f1a219faba2ab" providerId="LiveId" clId="{DE7DF786-ED56-4C82-91E1-5284AFEE6EBC}" dt="2025-08-29T14:44:43.944" v="3" actId="700"/>
          <ac:spMkLst>
            <pc:docMk/>
            <pc:sldMk cId="4065275225" sldId="284"/>
            <ac:spMk id="6" creationId="{FCDF00AB-9705-8A7C-C4BE-0CAF2033D468}"/>
          </ac:spMkLst>
        </pc:spChg>
        <pc:picChg chg="mod ord">
          <ac:chgData name="Daniel Richardson" userId="b12f1a219faba2ab" providerId="LiveId" clId="{DE7DF786-ED56-4C82-91E1-5284AFEE6EBC}" dt="2025-08-29T14:44:43.944" v="3" actId="700"/>
          <ac:picMkLst>
            <pc:docMk/>
            <pc:sldMk cId="4065275225" sldId="284"/>
            <ac:picMk id="4" creationId="{C24D99D8-A6BF-D9FC-407F-37910439C539}"/>
          </ac:picMkLst>
        </pc:picChg>
      </pc:sldChg>
      <pc:sldChg chg="modSp mod modTransition modClrScheme chgLayout">
        <pc:chgData name="Daniel Richardson" userId="b12f1a219faba2ab" providerId="LiveId" clId="{DE7DF786-ED56-4C82-91E1-5284AFEE6EBC}" dt="2025-08-29T14:44:43.944" v="3" actId="700"/>
        <pc:sldMkLst>
          <pc:docMk/>
          <pc:sldMk cId="288934085" sldId="285"/>
        </pc:sldMkLst>
        <pc:spChg chg="mod ord">
          <ac:chgData name="Daniel Richardson" userId="b12f1a219faba2ab" providerId="LiveId" clId="{DE7DF786-ED56-4C82-91E1-5284AFEE6EBC}" dt="2025-08-29T14:44:43.944" v="3" actId="700"/>
          <ac:spMkLst>
            <pc:docMk/>
            <pc:sldMk cId="288934085" sldId="285"/>
            <ac:spMk id="3" creationId="{D97C3025-9482-0753-3832-728ED6C83232}"/>
          </ac:spMkLst>
        </pc:spChg>
        <pc:spChg chg="mod ord">
          <ac:chgData name="Daniel Richardson" userId="b12f1a219faba2ab" providerId="LiveId" clId="{DE7DF786-ED56-4C82-91E1-5284AFEE6EBC}" dt="2025-08-29T14:44:43.944" v="3" actId="700"/>
          <ac:spMkLst>
            <pc:docMk/>
            <pc:sldMk cId="288934085" sldId="285"/>
            <ac:spMk id="6" creationId="{FCDF00AB-9705-8A7C-C4BE-0CAF2033D468}"/>
          </ac:spMkLst>
        </pc:spChg>
        <pc:picChg chg="mod ord">
          <ac:chgData name="Daniel Richardson" userId="b12f1a219faba2ab" providerId="LiveId" clId="{DE7DF786-ED56-4C82-91E1-5284AFEE6EBC}" dt="2025-08-29T14:44:43.944" v="3" actId="700"/>
          <ac:picMkLst>
            <pc:docMk/>
            <pc:sldMk cId="288934085" sldId="285"/>
            <ac:picMk id="11" creationId="{8500DBBD-B6F5-EA8C-141E-1FD6DE8D6280}"/>
          </ac:picMkLst>
        </pc:picChg>
      </pc:sldChg>
      <pc:sldChg chg="modSp mod modTransition modClrScheme chgLayout">
        <pc:chgData name="Daniel Richardson" userId="b12f1a219faba2ab" providerId="LiveId" clId="{DE7DF786-ED56-4C82-91E1-5284AFEE6EBC}" dt="2025-08-29T14:44:43.944" v="3" actId="700"/>
        <pc:sldMkLst>
          <pc:docMk/>
          <pc:sldMk cId="3296507658" sldId="286"/>
        </pc:sldMkLst>
        <pc:spChg chg="mod ord">
          <ac:chgData name="Daniel Richardson" userId="b12f1a219faba2ab" providerId="LiveId" clId="{DE7DF786-ED56-4C82-91E1-5284AFEE6EBC}" dt="2025-08-29T14:44:43.944" v="3" actId="700"/>
          <ac:spMkLst>
            <pc:docMk/>
            <pc:sldMk cId="3296507658" sldId="286"/>
            <ac:spMk id="3" creationId="{D97C3025-9482-0753-3832-728ED6C83232}"/>
          </ac:spMkLst>
        </pc:spChg>
        <pc:spChg chg="mod ord">
          <ac:chgData name="Daniel Richardson" userId="b12f1a219faba2ab" providerId="LiveId" clId="{DE7DF786-ED56-4C82-91E1-5284AFEE6EBC}" dt="2025-08-29T14:44:43.944" v="3" actId="700"/>
          <ac:spMkLst>
            <pc:docMk/>
            <pc:sldMk cId="3296507658" sldId="286"/>
            <ac:spMk id="6" creationId="{FCDF00AB-9705-8A7C-C4BE-0CAF2033D468}"/>
          </ac:spMkLst>
        </pc:spChg>
        <pc:picChg chg="mod ord">
          <ac:chgData name="Daniel Richardson" userId="b12f1a219faba2ab" providerId="LiveId" clId="{DE7DF786-ED56-4C82-91E1-5284AFEE6EBC}" dt="2025-08-29T14:44:43.944" v="3" actId="700"/>
          <ac:picMkLst>
            <pc:docMk/>
            <pc:sldMk cId="3296507658" sldId="286"/>
            <ac:picMk id="8" creationId="{59F0584C-E801-1406-2A20-C9075EEABADC}"/>
          </ac:picMkLst>
        </pc:picChg>
      </pc:sldChg>
      <pc:sldChg chg="modSp mod modTransition modClrScheme modAnim chgLayout">
        <pc:chgData name="Daniel Richardson" userId="b12f1a219faba2ab" providerId="LiveId" clId="{DE7DF786-ED56-4C82-91E1-5284AFEE6EBC}" dt="2025-08-29T14:45:13.363" v="5"/>
        <pc:sldMkLst>
          <pc:docMk/>
          <pc:sldMk cId="2028347810" sldId="287"/>
        </pc:sldMkLst>
        <pc:spChg chg="mod ord">
          <ac:chgData name="Daniel Richardson" userId="b12f1a219faba2ab" providerId="LiveId" clId="{DE7DF786-ED56-4C82-91E1-5284AFEE6EBC}" dt="2025-08-29T14:44:43.944" v="3" actId="700"/>
          <ac:spMkLst>
            <pc:docMk/>
            <pc:sldMk cId="2028347810" sldId="287"/>
            <ac:spMk id="3" creationId="{D97C3025-9482-0753-3832-728ED6C83232}"/>
          </ac:spMkLst>
        </pc:spChg>
        <pc:spChg chg="mod ord">
          <ac:chgData name="Daniel Richardson" userId="b12f1a219faba2ab" providerId="LiveId" clId="{DE7DF786-ED56-4C82-91E1-5284AFEE6EBC}" dt="2025-08-29T14:44:43.944" v="3" actId="700"/>
          <ac:spMkLst>
            <pc:docMk/>
            <pc:sldMk cId="2028347810" sldId="287"/>
            <ac:spMk id="6" creationId="{FCDF00AB-9705-8A7C-C4BE-0CAF2033D468}"/>
          </ac:spMkLst>
        </pc:spChg>
        <pc:picChg chg="mod">
          <ac:chgData name="Daniel Richardson" userId="b12f1a219faba2ab" providerId="LiveId" clId="{DE7DF786-ED56-4C82-91E1-5284AFEE6EBC}" dt="2025-08-29T14:45:07.941" v="4"/>
          <ac:picMkLst>
            <pc:docMk/>
            <pc:sldMk cId="2028347810" sldId="287"/>
            <ac:picMk id="2" creationId="{87AAC238-141E-9960-37D0-3758ED7A74E4}"/>
          </ac:picMkLst>
        </pc:picChg>
        <pc:picChg chg="mod ord">
          <ac:chgData name="Daniel Richardson" userId="b12f1a219faba2ab" providerId="LiveId" clId="{DE7DF786-ED56-4C82-91E1-5284AFEE6EBC}" dt="2025-08-29T14:44:43.944" v="3" actId="700"/>
          <ac:picMkLst>
            <pc:docMk/>
            <pc:sldMk cId="2028347810" sldId="287"/>
            <ac:picMk id="5" creationId="{CEFFA044-113E-83A1-0A7A-49B0BA0B149D}"/>
          </ac:picMkLst>
        </pc:picChg>
      </pc:sldChg>
      <pc:sldChg chg="modSp mod modTransition modClrScheme chgLayout">
        <pc:chgData name="Daniel Richardson" userId="b12f1a219faba2ab" providerId="LiveId" clId="{DE7DF786-ED56-4C82-91E1-5284AFEE6EBC}" dt="2025-08-29T14:44:43.944" v="3" actId="700"/>
        <pc:sldMkLst>
          <pc:docMk/>
          <pc:sldMk cId="1947202071" sldId="288"/>
        </pc:sldMkLst>
        <pc:spChg chg="mod ord">
          <ac:chgData name="Daniel Richardson" userId="b12f1a219faba2ab" providerId="LiveId" clId="{DE7DF786-ED56-4C82-91E1-5284AFEE6EBC}" dt="2025-08-29T14:44:43.944" v="3" actId="700"/>
          <ac:spMkLst>
            <pc:docMk/>
            <pc:sldMk cId="1947202071" sldId="288"/>
            <ac:spMk id="3" creationId="{D97C3025-9482-0753-3832-728ED6C83232}"/>
          </ac:spMkLst>
        </pc:spChg>
        <pc:spChg chg="mod ord">
          <ac:chgData name="Daniel Richardson" userId="b12f1a219faba2ab" providerId="LiveId" clId="{DE7DF786-ED56-4C82-91E1-5284AFEE6EBC}" dt="2025-08-29T14:44:43.944" v="3" actId="700"/>
          <ac:spMkLst>
            <pc:docMk/>
            <pc:sldMk cId="1947202071" sldId="288"/>
            <ac:spMk id="6" creationId="{FCDF00AB-9705-8A7C-C4BE-0CAF2033D468}"/>
          </ac:spMkLst>
        </pc:spChg>
        <pc:picChg chg="mod ord">
          <ac:chgData name="Daniel Richardson" userId="b12f1a219faba2ab" providerId="LiveId" clId="{DE7DF786-ED56-4C82-91E1-5284AFEE6EBC}" dt="2025-08-29T14:44:43.944" v="3" actId="700"/>
          <ac:picMkLst>
            <pc:docMk/>
            <pc:sldMk cId="1947202071" sldId="288"/>
            <ac:picMk id="4" creationId="{09C67168-31EF-3BDD-CD7B-17A93E99166F}"/>
          </ac:picMkLst>
        </pc:picChg>
      </pc:sldChg>
      <pc:sldChg chg="modSp mod modTransition modClrScheme chgLayout">
        <pc:chgData name="Daniel Richardson" userId="b12f1a219faba2ab" providerId="LiveId" clId="{DE7DF786-ED56-4C82-91E1-5284AFEE6EBC}" dt="2025-08-29T14:44:43.944" v="3" actId="700"/>
        <pc:sldMkLst>
          <pc:docMk/>
          <pc:sldMk cId="2495451953" sldId="289"/>
        </pc:sldMkLst>
        <pc:spChg chg="mod ord">
          <ac:chgData name="Daniel Richardson" userId="b12f1a219faba2ab" providerId="LiveId" clId="{DE7DF786-ED56-4C82-91E1-5284AFEE6EBC}" dt="2025-08-29T14:44:43.944" v="3" actId="700"/>
          <ac:spMkLst>
            <pc:docMk/>
            <pc:sldMk cId="2495451953" sldId="289"/>
            <ac:spMk id="3" creationId="{D97C3025-9482-0753-3832-728ED6C83232}"/>
          </ac:spMkLst>
        </pc:spChg>
        <pc:spChg chg="mod ord">
          <ac:chgData name="Daniel Richardson" userId="b12f1a219faba2ab" providerId="LiveId" clId="{DE7DF786-ED56-4C82-91E1-5284AFEE6EBC}" dt="2025-08-29T14:44:43.944" v="3" actId="700"/>
          <ac:spMkLst>
            <pc:docMk/>
            <pc:sldMk cId="2495451953" sldId="289"/>
            <ac:spMk id="6" creationId="{FCDF00AB-9705-8A7C-C4BE-0CAF2033D468}"/>
          </ac:spMkLst>
        </pc:spChg>
        <pc:picChg chg="mod ord">
          <ac:chgData name="Daniel Richardson" userId="b12f1a219faba2ab" providerId="LiveId" clId="{DE7DF786-ED56-4C82-91E1-5284AFEE6EBC}" dt="2025-08-29T14:44:43.944" v="3" actId="700"/>
          <ac:picMkLst>
            <pc:docMk/>
            <pc:sldMk cId="2495451953" sldId="289"/>
            <ac:picMk id="4" creationId="{5ED00AB5-BF51-779D-413C-F28FAA79774F}"/>
          </ac:picMkLst>
        </pc:picChg>
      </pc:sldChg>
      <pc:sldChg chg="modSp mod modTransition modClrScheme chgLayout">
        <pc:chgData name="Daniel Richardson" userId="b12f1a219faba2ab" providerId="LiveId" clId="{DE7DF786-ED56-4C82-91E1-5284AFEE6EBC}" dt="2025-08-29T14:44:43.944" v="3" actId="700"/>
        <pc:sldMkLst>
          <pc:docMk/>
          <pc:sldMk cId="745782137" sldId="290"/>
        </pc:sldMkLst>
        <pc:spChg chg="mod ord">
          <ac:chgData name="Daniel Richardson" userId="b12f1a219faba2ab" providerId="LiveId" clId="{DE7DF786-ED56-4C82-91E1-5284AFEE6EBC}" dt="2025-08-29T14:44:43.944" v="3" actId="700"/>
          <ac:spMkLst>
            <pc:docMk/>
            <pc:sldMk cId="745782137" sldId="290"/>
            <ac:spMk id="3" creationId="{D97C3025-9482-0753-3832-728ED6C83232}"/>
          </ac:spMkLst>
        </pc:spChg>
        <pc:spChg chg="mod ord">
          <ac:chgData name="Daniel Richardson" userId="b12f1a219faba2ab" providerId="LiveId" clId="{DE7DF786-ED56-4C82-91E1-5284AFEE6EBC}" dt="2025-08-29T14:44:43.944" v="3" actId="700"/>
          <ac:spMkLst>
            <pc:docMk/>
            <pc:sldMk cId="745782137" sldId="290"/>
            <ac:spMk id="6" creationId="{FCDF00AB-9705-8A7C-C4BE-0CAF2033D468}"/>
          </ac:spMkLst>
        </pc:spChg>
        <pc:picChg chg="mod ord">
          <ac:chgData name="Daniel Richardson" userId="b12f1a219faba2ab" providerId="LiveId" clId="{DE7DF786-ED56-4C82-91E1-5284AFEE6EBC}" dt="2025-08-29T14:44:43.944" v="3" actId="700"/>
          <ac:picMkLst>
            <pc:docMk/>
            <pc:sldMk cId="745782137" sldId="290"/>
            <ac:picMk id="4" creationId="{3549D1A0-96C7-2807-9AEF-282D4942BFCE}"/>
          </ac:picMkLst>
        </pc:picChg>
      </pc:sldChg>
      <pc:sldChg chg="modSp mod modTransition modClrScheme chgLayout">
        <pc:chgData name="Daniel Richardson" userId="b12f1a219faba2ab" providerId="LiveId" clId="{DE7DF786-ED56-4C82-91E1-5284AFEE6EBC}" dt="2025-08-29T14:44:43.944" v="3" actId="700"/>
        <pc:sldMkLst>
          <pc:docMk/>
          <pc:sldMk cId="3146294582" sldId="291"/>
        </pc:sldMkLst>
        <pc:spChg chg="mod ord">
          <ac:chgData name="Daniel Richardson" userId="b12f1a219faba2ab" providerId="LiveId" clId="{DE7DF786-ED56-4C82-91E1-5284AFEE6EBC}" dt="2025-08-29T14:44:43.944" v="3" actId="700"/>
          <ac:spMkLst>
            <pc:docMk/>
            <pc:sldMk cId="3146294582" sldId="291"/>
            <ac:spMk id="3" creationId="{D97C3025-9482-0753-3832-728ED6C83232}"/>
          </ac:spMkLst>
        </pc:spChg>
        <pc:spChg chg="mod ord">
          <ac:chgData name="Daniel Richardson" userId="b12f1a219faba2ab" providerId="LiveId" clId="{DE7DF786-ED56-4C82-91E1-5284AFEE6EBC}" dt="2025-08-29T14:44:43.944" v="3" actId="700"/>
          <ac:spMkLst>
            <pc:docMk/>
            <pc:sldMk cId="3146294582" sldId="291"/>
            <ac:spMk id="6" creationId="{FCDF00AB-9705-8A7C-C4BE-0CAF2033D468}"/>
          </ac:spMkLst>
        </pc:spChg>
        <pc:picChg chg="mod ord">
          <ac:chgData name="Daniel Richardson" userId="b12f1a219faba2ab" providerId="LiveId" clId="{DE7DF786-ED56-4C82-91E1-5284AFEE6EBC}" dt="2025-08-29T14:44:43.944" v="3" actId="700"/>
          <ac:picMkLst>
            <pc:docMk/>
            <pc:sldMk cId="3146294582" sldId="291"/>
            <ac:picMk id="4" creationId="{ACB3F72B-D477-74A4-30F1-CFBDADE01F64}"/>
          </ac:picMkLst>
        </pc:picChg>
      </pc:sldChg>
      <pc:sldChg chg="modSp mod modTransition modClrScheme chgLayout">
        <pc:chgData name="Daniel Richardson" userId="b12f1a219faba2ab" providerId="LiveId" clId="{DE7DF786-ED56-4C82-91E1-5284AFEE6EBC}" dt="2025-08-29T14:44:43.944" v="3" actId="700"/>
        <pc:sldMkLst>
          <pc:docMk/>
          <pc:sldMk cId="4119212836" sldId="292"/>
        </pc:sldMkLst>
        <pc:spChg chg="mod ord">
          <ac:chgData name="Daniel Richardson" userId="b12f1a219faba2ab" providerId="LiveId" clId="{DE7DF786-ED56-4C82-91E1-5284AFEE6EBC}" dt="2025-08-29T14:44:43.944" v="3" actId="700"/>
          <ac:spMkLst>
            <pc:docMk/>
            <pc:sldMk cId="4119212836" sldId="292"/>
            <ac:spMk id="3" creationId="{D97C3025-9482-0753-3832-728ED6C83232}"/>
          </ac:spMkLst>
        </pc:spChg>
        <pc:spChg chg="mod ord">
          <ac:chgData name="Daniel Richardson" userId="b12f1a219faba2ab" providerId="LiveId" clId="{DE7DF786-ED56-4C82-91E1-5284AFEE6EBC}" dt="2025-08-29T14:44:43.944" v="3" actId="700"/>
          <ac:spMkLst>
            <pc:docMk/>
            <pc:sldMk cId="4119212836" sldId="292"/>
            <ac:spMk id="6" creationId="{FCDF00AB-9705-8A7C-C4BE-0CAF2033D468}"/>
          </ac:spMkLst>
        </pc:spChg>
        <pc:picChg chg="mod ord">
          <ac:chgData name="Daniel Richardson" userId="b12f1a219faba2ab" providerId="LiveId" clId="{DE7DF786-ED56-4C82-91E1-5284AFEE6EBC}" dt="2025-08-29T14:44:43.944" v="3" actId="700"/>
          <ac:picMkLst>
            <pc:docMk/>
            <pc:sldMk cId="4119212836" sldId="292"/>
            <ac:picMk id="4" creationId="{265619BC-CC2E-D6C8-9BFF-E1A248087670}"/>
          </ac:picMkLst>
        </pc:picChg>
      </pc:sldChg>
      <pc:sldChg chg="modSp mod modTransition">
        <pc:chgData name="Daniel Richardson" userId="b12f1a219faba2ab" providerId="LiveId" clId="{DE7DF786-ED56-4C82-91E1-5284AFEE6EBC}" dt="2025-08-29T14:44:33.031" v="1" actId="27636"/>
        <pc:sldMkLst>
          <pc:docMk/>
          <pc:sldMk cId="1624953255" sldId="293"/>
        </pc:sldMkLst>
        <pc:spChg chg="mod">
          <ac:chgData name="Daniel Richardson" userId="b12f1a219faba2ab" providerId="LiveId" clId="{DE7DF786-ED56-4C82-91E1-5284AFEE6EBC}" dt="2025-08-29T14:44:33.031" v="1" actId="27636"/>
          <ac:spMkLst>
            <pc:docMk/>
            <pc:sldMk cId="1624953255" sldId="293"/>
            <ac:spMk id="2" creationId="{B7E32979-F2F9-F6FF-751C-D8EEF5C305DA}"/>
          </ac:spMkLst>
        </pc:spChg>
        <pc:spChg chg="mod">
          <ac:chgData name="Daniel Richardson" userId="b12f1a219faba2ab" providerId="LiveId" clId="{DE7DF786-ED56-4C82-91E1-5284AFEE6EBC}" dt="2025-08-29T14:44:32.886" v="0"/>
          <ac:spMkLst>
            <pc:docMk/>
            <pc:sldMk cId="1624953255" sldId="293"/>
            <ac:spMk id="3" creationId="{E53DC0CE-8F3A-A849-5742-4C28D8E81641}"/>
          </ac:spMkLst>
        </pc:spChg>
      </pc:sldChg>
      <pc:sldChg chg="modSp modTransition">
        <pc:chgData name="Daniel Richardson" userId="b12f1a219faba2ab" providerId="LiveId" clId="{DE7DF786-ED56-4C82-91E1-5284AFEE6EBC}" dt="2025-08-29T14:44:32.886" v="0"/>
        <pc:sldMkLst>
          <pc:docMk/>
          <pc:sldMk cId="691962697" sldId="294"/>
        </pc:sldMkLst>
        <pc:spChg chg="mod">
          <ac:chgData name="Daniel Richardson" userId="b12f1a219faba2ab" providerId="LiveId" clId="{DE7DF786-ED56-4C82-91E1-5284AFEE6EBC}" dt="2025-08-29T14:44:32.886" v="0"/>
          <ac:spMkLst>
            <pc:docMk/>
            <pc:sldMk cId="691962697" sldId="294"/>
            <ac:spMk id="5" creationId="{F281781C-0E54-7AB1-19D3-9DEF7CF391F6}"/>
          </ac:spMkLst>
        </pc:spChg>
      </pc:sldChg>
    </pc:docChg>
  </pc:docChgLst>
  <pc:docChgLst>
    <pc:chgData name="Daniel Richardson" userId="b12f1a219faba2ab" providerId="LiveId" clId="{8BA5518D-353D-4355-B8DB-B6EDD098634B}"/>
    <pc:docChg chg="undo redo custSel addSld delSld modSld">
      <pc:chgData name="Daniel Richardson" userId="b12f1a219faba2ab" providerId="LiveId" clId="{8BA5518D-353D-4355-B8DB-B6EDD098634B}" dt="2024-06-26T08:16:03.612" v="470" actId="20577"/>
      <pc:docMkLst>
        <pc:docMk/>
      </pc:docMkLst>
      <pc:sldChg chg="addSp delSp modSp mod modClrScheme chgLayout">
        <pc:chgData name="Daniel Richardson" userId="b12f1a219faba2ab" providerId="LiveId" clId="{8BA5518D-353D-4355-B8DB-B6EDD098634B}" dt="2024-06-26T08:07:05.813" v="127"/>
        <pc:sldMkLst>
          <pc:docMk/>
          <pc:sldMk cId="1464883447" sldId="257"/>
        </pc:sldMkLst>
      </pc:sldChg>
      <pc:sldChg chg="modSp mod modClrScheme chgLayout">
        <pc:chgData name="Daniel Richardson" userId="b12f1a219faba2ab" providerId="LiveId" clId="{8BA5518D-353D-4355-B8DB-B6EDD098634B}" dt="2024-06-26T08:04:21.673" v="34" actId="948"/>
        <pc:sldMkLst>
          <pc:docMk/>
          <pc:sldMk cId="2284919758" sldId="262"/>
        </pc:sldMkLst>
      </pc:sldChg>
      <pc:sldChg chg="addSp delSp modSp del mod modClrScheme chgLayout">
        <pc:chgData name="Daniel Richardson" userId="b12f1a219faba2ab" providerId="LiveId" clId="{8BA5518D-353D-4355-B8DB-B6EDD098634B}" dt="2024-06-26T08:03:05.138" v="15" actId="47"/>
        <pc:sldMkLst>
          <pc:docMk/>
          <pc:sldMk cId="288380068" sldId="263"/>
        </pc:sldMkLst>
      </pc:sldChg>
      <pc:sldChg chg="addSp delSp modSp del mod modClrScheme chgLayout">
        <pc:chgData name="Daniel Richardson" userId="b12f1a219faba2ab" providerId="LiveId" clId="{8BA5518D-353D-4355-B8DB-B6EDD098634B}" dt="2024-06-26T08:03:05.138" v="15" actId="47"/>
        <pc:sldMkLst>
          <pc:docMk/>
          <pc:sldMk cId="729373880" sldId="264"/>
        </pc:sldMkLst>
      </pc:sldChg>
      <pc:sldChg chg="addSp delSp modSp del mod modClrScheme chgLayout">
        <pc:chgData name="Daniel Richardson" userId="b12f1a219faba2ab" providerId="LiveId" clId="{8BA5518D-353D-4355-B8DB-B6EDD098634B}" dt="2024-06-26T08:03:05.138" v="15" actId="47"/>
        <pc:sldMkLst>
          <pc:docMk/>
          <pc:sldMk cId="3017414574" sldId="272"/>
        </pc:sldMkLst>
      </pc:sldChg>
      <pc:sldChg chg="addSp delSp modSp del mod modClrScheme chgLayout">
        <pc:chgData name="Daniel Richardson" userId="b12f1a219faba2ab" providerId="LiveId" clId="{8BA5518D-353D-4355-B8DB-B6EDD098634B}" dt="2024-06-26T08:03:05.138" v="15" actId="47"/>
        <pc:sldMkLst>
          <pc:docMk/>
          <pc:sldMk cId="182059961" sldId="273"/>
        </pc:sldMkLst>
      </pc:sldChg>
      <pc:sldChg chg="addSp delSp modSp del mod modClrScheme chgLayout">
        <pc:chgData name="Daniel Richardson" userId="b12f1a219faba2ab" providerId="LiveId" clId="{8BA5518D-353D-4355-B8DB-B6EDD098634B}" dt="2024-06-26T08:03:05.138" v="15" actId="47"/>
        <pc:sldMkLst>
          <pc:docMk/>
          <pc:sldMk cId="3644070950" sldId="274"/>
        </pc:sldMkLst>
      </pc:sldChg>
      <pc:sldChg chg="addSp delSp modSp del mod modClrScheme chgLayout">
        <pc:chgData name="Daniel Richardson" userId="b12f1a219faba2ab" providerId="LiveId" clId="{8BA5518D-353D-4355-B8DB-B6EDD098634B}" dt="2024-06-26T08:03:05.138" v="15" actId="47"/>
        <pc:sldMkLst>
          <pc:docMk/>
          <pc:sldMk cId="4140066950" sldId="275"/>
        </pc:sldMkLst>
      </pc:sldChg>
      <pc:sldChg chg="addSp delSp modSp del mod modClrScheme chgLayout">
        <pc:chgData name="Daniel Richardson" userId="b12f1a219faba2ab" providerId="LiveId" clId="{8BA5518D-353D-4355-B8DB-B6EDD098634B}" dt="2024-06-26T08:03:05.138" v="15" actId="47"/>
        <pc:sldMkLst>
          <pc:docMk/>
          <pc:sldMk cId="1213597941" sldId="278"/>
        </pc:sldMkLst>
      </pc:sldChg>
      <pc:sldChg chg="addSp delSp modSp del mod modClrScheme chgLayout">
        <pc:chgData name="Daniel Richardson" userId="b12f1a219faba2ab" providerId="LiveId" clId="{8BA5518D-353D-4355-B8DB-B6EDD098634B}" dt="2024-06-26T08:03:05.138" v="15" actId="47"/>
        <pc:sldMkLst>
          <pc:docMk/>
          <pc:sldMk cId="3877576055" sldId="279"/>
        </pc:sldMkLst>
      </pc:sldChg>
      <pc:sldChg chg="addSp delSp modSp del mod modClrScheme chgLayout">
        <pc:chgData name="Daniel Richardson" userId="b12f1a219faba2ab" providerId="LiveId" clId="{8BA5518D-353D-4355-B8DB-B6EDD098634B}" dt="2024-06-26T08:03:05.138" v="15" actId="47"/>
        <pc:sldMkLst>
          <pc:docMk/>
          <pc:sldMk cId="2186438877" sldId="280"/>
        </pc:sldMkLst>
      </pc:sldChg>
      <pc:sldChg chg="addSp delSp modSp del mod modClrScheme chgLayout">
        <pc:chgData name="Daniel Richardson" userId="b12f1a219faba2ab" providerId="LiveId" clId="{8BA5518D-353D-4355-B8DB-B6EDD098634B}" dt="2024-06-26T08:03:05.138" v="15" actId="47"/>
        <pc:sldMkLst>
          <pc:docMk/>
          <pc:sldMk cId="511290703" sldId="281"/>
        </pc:sldMkLst>
      </pc:sldChg>
      <pc:sldChg chg="modSp mod modClrScheme chgLayout">
        <pc:chgData name="Daniel Richardson" userId="b12f1a219faba2ab" providerId="LiveId" clId="{8BA5518D-353D-4355-B8DB-B6EDD098634B}" dt="2024-06-26T08:16:03.612" v="470" actId="20577"/>
        <pc:sldMkLst>
          <pc:docMk/>
          <pc:sldMk cId="2255098656" sldId="282"/>
        </pc:sldMkLst>
      </pc:sldChg>
      <pc:sldChg chg="modSp add mod">
        <pc:chgData name="Daniel Richardson" userId="b12f1a219faba2ab" providerId="LiveId" clId="{8BA5518D-353D-4355-B8DB-B6EDD098634B}" dt="2024-06-26T08:08:09.848" v="158" actId="6549"/>
        <pc:sldMkLst>
          <pc:docMk/>
          <pc:sldMk cId="207115781" sldId="283"/>
        </pc:sldMkLst>
      </pc:sldChg>
      <pc:sldChg chg="modSp add mod">
        <pc:chgData name="Daniel Richardson" userId="b12f1a219faba2ab" providerId="LiveId" clId="{8BA5518D-353D-4355-B8DB-B6EDD098634B}" dt="2024-06-26T08:10:08.037" v="312"/>
        <pc:sldMkLst>
          <pc:docMk/>
          <pc:sldMk cId="2209996391" sldId="284"/>
        </pc:sldMkLst>
      </pc:sldChg>
      <pc:sldChg chg="modSp add mod">
        <pc:chgData name="Daniel Richardson" userId="b12f1a219faba2ab" providerId="LiveId" clId="{8BA5518D-353D-4355-B8DB-B6EDD098634B}" dt="2024-06-26T08:11:46.939" v="371" actId="20577"/>
        <pc:sldMkLst>
          <pc:docMk/>
          <pc:sldMk cId="1880997113" sldId="285"/>
        </pc:sldMkLst>
      </pc:sldChg>
      <pc:sldChg chg="delSp modSp add mod">
        <pc:chgData name="Daniel Richardson" userId="b12f1a219faba2ab" providerId="LiveId" clId="{8BA5518D-353D-4355-B8DB-B6EDD098634B}" dt="2024-06-26T08:11:53.140" v="374" actId="20577"/>
        <pc:sldMkLst>
          <pc:docMk/>
          <pc:sldMk cId="2693694686" sldId="286"/>
        </pc:sldMkLst>
      </pc:sldChg>
    </pc:docChg>
  </pc:docChgLst>
  <pc:docChgLst>
    <pc:chgData name="Daniel Richardson" userId="b12f1a219faba2ab" providerId="LiveId" clId="{B56DAE52-F9FB-4A98-9F5E-150657C62258}"/>
    <pc:docChg chg="modSld">
      <pc:chgData name="Daniel Richardson" userId="b12f1a219faba2ab" providerId="LiveId" clId="{B56DAE52-F9FB-4A98-9F5E-150657C62258}" dt="2024-04-08T07:31:47.229" v="1" actId="14826"/>
      <pc:docMkLst>
        <pc:docMk/>
      </pc:docMkLst>
      <pc:sldChg chg="modSp">
        <pc:chgData name="Daniel Richardson" userId="b12f1a219faba2ab" providerId="LiveId" clId="{B56DAE52-F9FB-4A98-9F5E-150657C62258}" dt="2024-04-08T07:31:33.875" v="0" actId="14826"/>
        <pc:sldMkLst>
          <pc:docMk/>
          <pc:sldMk cId="2284919758" sldId="262"/>
        </pc:sldMkLst>
      </pc:sldChg>
      <pc:sldChg chg="modSp">
        <pc:chgData name="Daniel Richardson" userId="b12f1a219faba2ab" providerId="LiveId" clId="{B56DAE52-F9FB-4A98-9F5E-150657C62258}" dt="2024-04-08T07:31:47.229" v="1" actId="14826"/>
        <pc:sldMkLst>
          <pc:docMk/>
          <pc:sldMk cId="2255098656" sldId="282"/>
        </pc:sldMkLst>
      </pc:sldChg>
    </pc:docChg>
  </pc:docChgLst>
  <pc:docChgLst>
    <pc:chgData name="Daniel Richardson" userId="b12f1a219faba2ab" providerId="LiveId" clId="{15AA7864-8BB6-4F58-842C-81A90D1EC08E}"/>
    <pc:docChg chg="custSel addSld modSld">
      <pc:chgData name="Daniel Richardson" userId="b12f1a219faba2ab" providerId="LiveId" clId="{15AA7864-8BB6-4F58-842C-81A90D1EC08E}" dt="2024-08-01T12:54:50.156" v="36"/>
      <pc:docMkLst>
        <pc:docMk/>
      </pc:docMkLst>
      <pc:sldChg chg="modSp">
        <pc:chgData name="Daniel Richardson" userId="b12f1a219faba2ab" providerId="LiveId" clId="{15AA7864-8BB6-4F58-842C-81A90D1EC08E}" dt="2024-08-01T12:54:18.605" v="0"/>
        <pc:sldMkLst>
          <pc:docMk/>
          <pc:sldMk cId="1464883447" sldId="257"/>
        </pc:sldMkLst>
      </pc:sldChg>
      <pc:sldChg chg="modSp">
        <pc:chgData name="Daniel Richardson" userId="b12f1a219faba2ab" providerId="LiveId" clId="{15AA7864-8BB6-4F58-842C-81A90D1EC08E}" dt="2024-08-01T12:54:18.605" v="0"/>
        <pc:sldMkLst>
          <pc:docMk/>
          <pc:sldMk cId="2284919758" sldId="262"/>
        </pc:sldMkLst>
      </pc:sldChg>
      <pc:sldChg chg="modSp">
        <pc:chgData name="Daniel Richardson" userId="b12f1a219faba2ab" providerId="LiveId" clId="{15AA7864-8BB6-4F58-842C-81A90D1EC08E}" dt="2024-08-01T12:54:18.605" v="0"/>
        <pc:sldMkLst>
          <pc:docMk/>
          <pc:sldMk cId="2255098656" sldId="282"/>
        </pc:sldMkLst>
      </pc:sldChg>
      <pc:sldChg chg="modSp">
        <pc:chgData name="Daniel Richardson" userId="b12f1a219faba2ab" providerId="LiveId" clId="{15AA7864-8BB6-4F58-842C-81A90D1EC08E}" dt="2024-08-01T12:54:18.605" v="0"/>
        <pc:sldMkLst>
          <pc:docMk/>
          <pc:sldMk cId="3478779565" sldId="283"/>
        </pc:sldMkLst>
      </pc:sldChg>
      <pc:sldChg chg="modSp">
        <pc:chgData name="Daniel Richardson" userId="b12f1a219faba2ab" providerId="LiveId" clId="{15AA7864-8BB6-4F58-842C-81A90D1EC08E}" dt="2024-08-01T12:54:18.605" v="0"/>
        <pc:sldMkLst>
          <pc:docMk/>
          <pc:sldMk cId="4065275225" sldId="284"/>
        </pc:sldMkLst>
      </pc:sldChg>
      <pc:sldChg chg="modSp">
        <pc:chgData name="Daniel Richardson" userId="b12f1a219faba2ab" providerId="LiveId" clId="{15AA7864-8BB6-4F58-842C-81A90D1EC08E}" dt="2024-08-01T12:54:18.605" v="0"/>
        <pc:sldMkLst>
          <pc:docMk/>
          <pc:sldMk cId="288934085" sldId="285"/>
        </pc:sldMkLst>
      </pc:sldChg>
      <pc:sldChg chg="modSp">
        <pc:chgData name="Daniel Richardson" userId="b12f1a219faba2ab" providerId="LiveId" clId="{15AA7864-8BB6-4F58-842C-81A90D1EC08E}" dt="2024-08-01T12:54:18.605" v="0"/>
        <pc:sldMkLst>
          <pc:docMk/>
          <pc:sldMk cId="3296507658" sldId="286"/>
        </pc:sldMkLst>
      </pc:sldChg>
      <pc:sldChg chg="modSp">
        <pc:chgData name="Daniel Richardson" userId="b12f1a219faba2ab" providerId="LiveId" clId="{15AA7864-8BB6-4F58-842C-81A90D1EC08E}" dt="2024-08-01T12:54:18.605" v="0"/>
        <pc:sldMkLst>
          <pc:docMk/>
          <pc:sldMk cId="2028347810" sldId="287"/>
        </pc:sldMkLst>
      </pc:sldChg>
      <pc:sldChg chg="modSp">
        <pc:chgData name="Daniel Richardson" userId="b12f1a219faba2ab" providerId="LiveId" clId="{15AA7864-8BB6-4F58-842C-81A90D1EC08E}" dt="2024-08-01T12:54:18.605" v="0"/>
        <pc:sldMkLst>
          <pc:docMk/>
          <pc:sldMk cId="1947202071" sldId="288"/>
        </pc:sldMkLst>
      </pc:sldChg>
      <pc:sldChg chg="modSp">
        <pc:chgData name="Daniel Richardson" userId="b12f1a219faba2ab" providerId="LiveId" clId="{15AA7864-8BB6-4F58-842C-81A90D1EC08E}" dt="2024-08-01T12:54:18.605" v="0"/>
        <pc:sldMkLst>
          <pc:docMk/>
          <pc:sldMk cId="2495451953" sldId="289"/>
        </pc:sldMkLst>
      </pc:sldChg>
      <pc:sldChg chg="modSp">
        <pc:chgData name="Daniel Richardson" userId="b12f1a219faba2ab" providerId="LiveId" clId="{15AA7864-8BB6-4F58-842C-81A90D1EC08E}" dt="2024-08-01T12:54:18.605" v="0"/>
        <pc:sldMkLst>
          <pc:docMk/>
          <pc:sldMk cId="745782137" sldId="290"/>
        </pc:sldMkLst>
      </pc:sldChg>
      <pc:sldChg chg="modSp">
        <pc:chgData name="Daniel Richardson" userId="b12f1a219faba2ab" providerId="LiveId" clId="{15AA7864-8BB6-4F58-842C-81A90D1EC08E}" dt="2024-08-01T12:54:18.605" v="0"/>
        <pc:sldMkLst>
          <pc:docMk/>
          <pc:sldMk cId="3146294582" sldId="291"/>
        </pc:sldMkLst>
      </pc:sldChg>
      <pc:sldChg chg="modSp">
        <pc:chgData name="Daniel Richardson" userId="b12f1a219faba2ab" providerId="LiveId" clId="{15AA7864-8BB6-4F58-842C-81A90D1EC08E}" dt="2024-08-01T12:54:18.605" v="0"/>
        <pc:sldMkLst>
          <pc:docMk/>
          <pc:sldMk cId="4119212836" sldId="292"/>
        </pc:sldMkLst>
      </pc:sldChg>
      <pc:sldChg chg="modSp new mod">
        <pc:chgData name="Daniel Richardson" userId="b12f1a219faba2ab" providerId="LiveId" clId="{15AA7864-8BB6-4F58-842C-81A90D1EC08E}" dt="2024-08-01T12:54:41.190" v="33" actId="20577"/>
        <pc:sldMkLst>
          <pc:docMk/>
          <pc:sldMk cId="1624953255" sldId="293"/>
        </pc:sldMkLst>
      </pc:sldChg>
      <pc:sldChg chg="addSp delSp modSp new mod modClrScheme chgLayout">
        <pc:chgData name="Daniel Richardson" userId="b12f1a219faba2ab" providerId="LiveId" clId="{15AA7864-8BB6-4F58-842C-81A90D1EC08E}" dt="2024-08-01T12:54:50.156" v="36"/>
        <pc:sldMkLst>
          <pc:docMk/>
          <pc:sldMk cId="691962697" sldId="294"/>
        </pc:sldMkLst>
      </pc:sldChg>
    </pc:docChg>
  </pc:docChgLst>
  <pc:docChgLst>
    <pc:chgData name="Daniel Richardson" userId="b12f1a219faba2ab" providerId="LiveId" clId="{02CBAD79-CC40-45FB-BBD0-035F24F4C5F0}"/>
    <pc:docChg chg="undo custSel addSld delSld modSld">
      <pc:chgData name="Daniel Richardson" userId="b12f1a219faba2ab" providerId="LiveId" clId="{02CBAD79-CC40-45FB-BBD0-035F24F4C5F0}" dt="2024-03-22T14:37:37.254" v="489" actId="26606"/>
      <pc:docMkLst>
        <pc:docMk/>
      </pc:docMkLst>
      <pc:sldChg chg="addSp delSp modSp mod setBg">
        <pc:chgData name="Daniel Richardson" userId="b12f1a219faba2ab" providerId="LiveId" clId="{02CBAD79-CC40-45FB-BBD0-035F24F4C5F0}" dt="2024-03-22T14:37:37.254" v="489" actId="26606"/>
        <pc:sldMkLst>
          <pc:docMk/>
          <pc:sldMk cId="1464883447" sldId="257"/>
        </pc:sldMkLst>
      </pc:sldChg>
      <pc:sldChg chg="addSp delSp modSp mod modAnim">
        <pc:chgData name="Daniel Richardson" userId="b12f1a219faba2ab" providerId="LiveId" clId="{02CBAD79-CC40-45FB-BBD0-035F24F4C5F0}" dt="2024-03-22T14:37:08.495" v="486" actId="478"/>
        <pc:sldMkLst>
          <pc:docMk/>
          <pc:sldMk cId="2284919758" sldId="262"/>
        </pc:sldMkLst>
      </pc:sldChg>
      <pc:sldChg chg="modSp mod">
        <pc:chgData name="Daniel Richardson" userId="b12f1a219faba2ab" providerId="LiveId" clId="{02CBAD79-CC40-45FB-BBD0-035F24F4C5F0}" dt="2024-03-22T11:56:05.137" v="182" actId="20577"/>
        <pc:sldMkLst>
          <pc:docMk/>
          <pc:sldMk cId="288380068" sldId="263"/>
        </pc:sldMkLst>
      </pc:sldChg>
      <pc:sldChg chg="modSp mod">
        <pc:chgData name="Daniel Richardson" userId="b12f1a219faba2ab" providerId="LiveId" clId="{02CBAD79-CC40-45FB-BBD0-035F24F4C5F0}" dt="2024-03-22T11:57:00.892" v="194"/>
        <pc:sldMkLst>
          <pc:docMk/>
          <pc:sldMk cId="729373880" sldId="264"/>
        </pc:sldMkLst>
      </pc:sldChg>
      <pc:sldChg chg="del">
        <pc:chgData name="Daniel Richardson" userId="b12f1a219faba2ab" providerId="LiveId" clId="{02CBAD79-CC40-45FB-BBD0-035F24F4C5F0}" dt="2024-03-22T11:58:49.321" v="272" actId="47"/>
        <pc:sldMkLst>
          <pc:docMk/>
          <pc:sldMk cId="3204244657" sldId="266"/>
        </pc:sldMkLst>
      </pc:sldChg>
      <pc:sldChg chg="del">
        <pc:chgData name="Daniel Richardson" userId="b12f1a219faba2ab" providerId="LiveId" clId="{02CBAD79-CC40-45FB-BBD0-035F24F4C5F0}" dt="2024-03-22T11:58:49.321" v="272" actId="47"/>
        <pc:sldMkLst>
          <pc:docMk/>
          <pc:sldMk cId="1790881809" sldId="267"/>
        </pc:sldMkLst>
      </pc:sldChg>
      <pc:sldChg chg="del">
        <pc:chgData name="Daniel Richardson" userId="b12f1a219faba2ab" providerId="LiveId" clId="{02CBAD79-CC40-45FB-BBD0-035F24F4C5F0}" dt="2024-03-22T11:58:49.321" v="272" actId="47"/>
        <pc:sldMkLst>
          <pc:docMk/>
          <pc:sldMk cId="2030131824" sldId="268"/>
        </pc:sldMkLst>
      </pc:sldChg>
      <pc:sldChg chg="del">
        <pc:chgData name="Daniel Richardson" userId="b12f1a219faba2ab" providerId="LiveId" clId="{02CBAD79-CC40-45FB-BBD0-035F24F4C5F0}" dt="2024-03-22T11:58:49.321" v="272" actId="47"/>
        <pc:sldMkLst>
          <pc:docMk/>
          <pc:sldMk cId="3640731889" sldId="269"/>
        </pc:sldMkLst>
      </pc:sldChg>
      <pc:sldChg chg="del">
        <pc:chgData name="Daniel Richardson" userId="b12f1a219faba2ab" providerId="LiveId" clId="{02CBAD79-CC40-45FB-BBD0-035F24F4C5F0}" dt="2024-03-22T11:58:49.321" v="272" actId="47"/>
        <pc:sldMkLst>
          <pc:docMk/>
          <pc:sldMk cId="3934747015" sldId="270"/>
        </pc:sldMkLst>
      </pc:sldChg>
      <pc:sldChg chg="del">
        <pc:chgData name="Daniel Richardson" userId="b12f1a219faba2ab" providerId="LiveId" clId="{02CBAD79-CC40-45FB-BBD0-035F24F4C5F0}" dt="2024-03-22T11:58:49.321" v="272" actId="47"/>
        <pc:sldMkLst>
          <pc:docMk/>
          <pc:sldMk cId="1737794613" sldId="271"/>
        </pc:sldMkLst>
      </pc:sldChg>
      <pc:sldChg chg="modSp add mod">
        <pc:chgData name="Daniel Richardson" userId="b12f1a219faba2ab" providerId="LiveId" clId="{02CBAD79-CC40-45FB-BBD0-035F24F4C5F0}" dt="2024-03-22T11:54:47.628" v="164" actId="20577"/>
        <pc:sldMkLst>
          <pc:docMk/>
          <pc:sldMk cId="3017414574" sldId="272"/>
        </pc:sldMkLst>
      </pc:sldChg>
      <pc:sldChg chg="modSp add mod">
        <pc:chgData name="Daniel Richardson" userId="b12f1a219faba2ab" providerId="LiveId" clId="{02CBAD79-CC40-45FB-BBD0-035F24F4C5F0}" dt="2024-03-22T11:58:54.555" v="283" actId="20577"/>
        <pc:sldMkLst>
          <pc:docMk/>
          <pc:sldMk cId="182059961" sldId="273"/>
        </pc:sldMkLst>
      </pc:sldChg>
      <pc:sldChg chg="modSp add mod">
        <pc:chgData name="Daniel Richardson" userId="b12f1a219faba2ab" providerId="LiveId" clId="{02CBAD79-CC40-45FB-BBD0-035F24F4C5F0}" dt="2024-03-22T12:06:07.814" v="385" actId="20577"/>
        <pc:sldMkLst>
          <pc:docMk/>
          <pc:sldMk cId="3644070950" sldId="274"/>
        </pc:sldMkLst>
      </pc:sldChg>
      <pc:sldChg chg="modSp add mod">
        <pc:chgData name="Daniel Richardson" userId="b12f1a219faba2ab" providerId="LiveId" clId="{02CBAD79-CC40-45FB-BBD0-035F24F4C5F0}" dt="2024-03-22T12:06:02.070" v="382" actId="21"/>
        <pc:sldMkLst>
          <pc:docMk/>
          <pc:sldMk cId="4140066950" sldId="275"/>
        </pc:sldMkLst>
      </pc:sldChg>
      <pc:sldChg chg="addSp delSp modSp add del mod delAnim modAnim">
        <pc:chgData name="Daniel Richardson" userId="b12f1a219faba2ab" providerId="LiveId" clId="{02CBAD79-CC40-45FB-BBD0-035F24F4C5F0}" dt="2024-03-22T12:05:28.121" v="381" actId="47"/>
        <pc:sldMkLst>
          <pc:docMk/>
          <pc:sldMk cId="1294911905" sldId="276"/>
        </pc:sldMkLst>
      </pc:sldChg>
      <pc:sldChg chg="new del">
        <pc:chgData name="Daniel Richardson" userId="b12f1a219faba2ab" providerId="LiveId" clId="{02CBAD79-CC40-45FB-BBD0-035F24F4C5F0}" dt="2024-03-22T12:01:12.241" v="330" actId="47"/>
        <pc:sldMkLst>
          <pc:docMk/>
          <pc:sldMk cId="2018991662" sldId="276"/>
        </pc:sldMkLst>
      </pc:sldChg>
      <pc:sldChg chg="addSp delSp modSp add del mod modAnim">
        <pc:chgData name="Daniel Richardson" userId="b12f1a219faba2ab" providerId="LiveId" clId="{02CBAD79-CC40-45FB-BBD0-035F24F4C5F0}" dt="2024-03-22T14:37:26.046" v="487" actId="47"/>
        <pc:sldMkLst>
          <pc:docMk/>
          <pc:sldMk cId="887137037" sldId="277"/>
        </pc:sldMkLst>
      </pc:sldChg>
      <pc:sldChg chg="new del">
        <pc:chgData name="Daniel Richardson" userId="b12f1a219faba2ab" providerId="LiveId" clId="{02CBAD79-CC40-45FB-BBD0-035F24F4C5F0}" dt="2024-03-22T12:06:11.342" v="387" actId="47"/>
        <pc:sldMkLst>
          <pc:docMk/>
          <pc:sldMk cId="1195782967" sldId="278"/>
        </pc:sldMkLst>
      </pc:sldChg>
      <pc:sldChg chg="modSp add mod">
        <pc:chgData name="Daniel Richardson" userId="b12f1a219faba2ab" providerId="LiveId" clId="{02CBAD79-CC40-45FB-BBD0-035F24F4C5F0}" dt="2024-03-22T12:07:16.931" v="405"/>
        <pc:sldMkLst>
          <pc:docMk/>
          <pc:sldMk cId="1213597941" sldId="278"/>
        </pc:sldMkLst>
      </pc:sldChg>
      <pc:sldChg chg="modSp add mod">
        <pc:chgData name="Daniel Richardson" userId="b12f1a219faba2ab" providerId="LiveId" clId="{02CBAD79-CC40-45FB-BBD0-035F24F4C5F0}" dt="2024-03-22T12:08:09.433" v="421" actId="20577"/>
        <pc:sldMkLst>
          <pc:docMk/>
          <pc:sldMk cId="3877576055" sldId="279"/>
        </pc:sldMkLst>
      </pc:sldChg>
      <pc:sldChg chg="modSp add mod">
        <pc:chgData name="Daniel Richardson" userId="b12f1a219faba2ab" providerId="LiveId" clId="{02CBAD79-CC40-45FB-BBD0-035F24F4C5F0}" dt="2024-03-22T12:11:44.560" v="447" actId="6549"/>
        <pc:sldMkLst>
          <pc:docMk/>
          <pc:sldMk cId="2186438877" sldId="280"/>
        </pc:sldMkLst>
      </pc:sldChg>
      <pc:sldChg chg="new del">
        <pc:chgData name="Daniel Richardson" userId="b12f1a219faba2ab" providerId="LiveId" clId="{02CBAD79-CC40-45FB-BBD0-035F24F4C5F0}" dt="2024-03-22T12:08:18.650" v="423" actId="47"/>
        <pc:sldMkLst>
          <pc:docMk/>
          <pc:sldMk cId="3005338684" sldId="280"/>
        </pc:sldMkLst>
      </pc:sldChg>
      <pc:sldChg chg="modSp add mod">
        <pc:chgData name="Daniel Richardson" userId="b12f1a219faba2ab" providerId="LiveId" clId="{02CBAD79-CC40-45FB-BBD0-035F24F4C5F0}" dt="2024-03-22T12:12:29.870" v="456" actId="20577"/>
        <pc:sldMkLst>
          <pc:docMk/>
          <pc:sldMk cId="511290703" sldId="281"/>
        </pc:sldMkLst>
      </pc:sldChg>
      <pc:sldChg chg="new del">
        <pc:chgData name="Daniel Richardson" userId="b12f1a219faba2ab" providerId="LiveId" clId="{02CBAD79-CC40-45FB-BBD0-035F24F4C5F0}" dt="2024-03-22T12:12:43.899" v="458" actId="47"/>
        <pc:sldMkLst>
          <pc:docMk/>
          <pc:sldMk cId="1778526837" sldId="282"/>
        </pc:sldMkLst>
      </pc:sldChg>
      <pc:sldChg chg="modSp add mod">
        <pc:chgData name="Daniel Richardson" userId="b12f1a219faba2ab" providerId="LiveId" clId="{02CBAD79-CC40-45FB-BBD0-035F24F4C5F0}" dt="2024-03-22T12:13:00.855" v="476" actId="20577"/>
        <pc:sldMkLst>
          <pc:docMk/>
          <pc:sldMk cId="2255098656" sldId="282"/>
        </pc:sldMkLst>
      </pc:sldChg>
    </pc:docChg>
  </pc:docChgLst>
  <pc:docChgLst>
    <pc:chgData name="Daniel Richardson" userId="b12f1a219faba2ab" providerId="LiveId" clId="{57B450A6-4470-45A3-9129-D0DD973F13FD}"/>
    <pc:docChg chg="undo custSel addSld delSld modSld">
      <pc:chgData name="Daniel Richardson" userId="b12f1a219faba2ab" providerId="LiveId" clId="{57B450A6-4470-45A3-9129-D0DD973F13FD}" dt="2024-07-03T08:07:53.455" v="1153" actId="20577"/>
      <pc:docMkLst>
        <pc:docMk/>
      </pc:docMkLst>
      <pc:sldChg chg="modSp mod">
        <pc:chgData name="Daniel Richardson" userId="b12f1a219faba2ab" providerId="LiveId" clId="{57B450A6-4470-45A3-9129-D0DD973F13FD}" dt="2024-07-03T07:40:48.350" v="157" actId="20577"/>
        <pc:sldMkLst>
          <pc:docMk/>
          <pc:sldMk cId="1464883447" sldId="257"/>
        </pc:sldMkLst>
      </pc:sldChg>
      <pc:sldChg chg="modSp mod">
        <pc:chgData name="Daniel Richardson" userId="b12f1a219faba2ab" providerId="LiveId" clId="{57B450A6-4470-45A3-9129-D0DD973F13FD}" dt="2024-07-03T07:39:44.911" v="28" actId="20577"/>
        <pc:sldMkLst>
          <pc:docMk/>
          <pc:sldMk cId="2284919758" sldId="262"/>
        </pc:sldMkLst>
      </pc:sldChg>
      <pc:sldChg chg="modSp mod">
        <pc:chgData name="Daniel Richardson" userId="b12f1a219faba2ab" providerId="LiveId" clId="{57B450A6-4470-45A3-9129-D0DD973F13FD}" dt="2024-07-03T08:07:53.455" v="1153" actId="20577"/>
        <pc:sldMkLst>
          <pc:docMk/>
          <pc:sldMk cId="2255098656" sldId="282"/>
        </pc:sldMkLst>
      </pc:sldChg>
      <pc:sldChg chg="del">
        <pc:chgData name="Daniel Richardson" userId="b12f1a219faba2ab" providerId="LiveId" clId="{57B450A6-4470-45A3-9129-D0DD973F13FD}" dt="2024-07-03T07:39:50.344" v="29" actId="47"/>
        <pc:sldMkLst>
          <pc:docMk/>
          <pc:sldMk cId="207115781" sldId="283"/>
        </pc:sldMkLst>
      </pc:sldChg>
      <pc:sldChg chg="delSp modSp add mod">
        <pc:chgData name="Daniel Richardson" userId="b12f1a219faba2ab" providerId="LiveId" clId="{57B450A6-4470-45A3-9129-D0DD973F13FD}" dt="2024-07-03T07:41:48.538" v="225" actId="478"/>
        <pc:sldMkLst>
          <pc:docMk/>
          <pc:sldMk cId="3478779565" sldId="283"/>
        </pc:sldMkLst>
      </pc:sldChg>
      <pc:sldChg chg="del">
        <pc:chgData name="Daniel Richardson" userId="b12f1a219faba2ab" providerId="LiveId" clId="{57B450A6-4470-45A3-9129-D0DD973F13FD}" dt="2024-07-03T07:39:50.344" v="29" actId="47"/>
        <pc:sldMkLst>
          <pc:docMk/>
          <pc:sldMk cId="2209996391" sldId="284"/>
        </pc:sldMkLst>
      </pc:sldChg>
      <pc:sldChg chg="delSp modSp add mod">
        <pc:chgData name="Daniel Richardson" userId="b12f1a219faba2ab" providerId="LiveId" clId="{57B450A6-4470-45A3-9129-D0DD973F13FD}" dt="2024-07-03T07:42:52.149" v="235"/>
        <pc:sldMkLst>
          <pc:docMk/>
          <pc:sldMk cId="4065275225" sldId="284"/>
        </pc:sldMkLst>
      </pc:sldChg>
      <pc:sldChg chg="modSp add mod">
        <pc:chgData name="Daniel Richardson" userId="b12f1a219faba2ab" providerId="LiveId" clId="{57B450A6-4470-45A3-9129-D0DD973F13FD}" dt="2024-07-03T07:45:45.512" v="351" actId="14826"/>
        <pc:sldMkLst>
          <pc:docMk/>
          <pc:sldMk cId="288934085" sldId="285"/>
        </pc:sldMkLst>
      </pc:sldChg>
      <pc:sldChg chg="del">
        <pc:chgData name="Daniel Richardson" userId="b12f1a219faba2ab" providerId="LiveId" clId="{57B450A6-4470-45A3-9129-D0DD973F13FD}" dt="2024-07-03T07:39:50.344" v="29" actId="47"/>
        <pc:sldMkLst>
          <pc:docMk/>
          <pc:sldMk cId="1880997113" sldId="285"/>
        </pc:sldMkLst>
      </pc:sldChg>
      <pc:sldChg chg="del">
        <pc:chgData name="Daniel Richardson" userId="b12f1a219faba2ab" providerId="LiveId" clId="{57B450A6-4470-45A3-9129-D0DD973F13FD}" dt="2024-07-03T07:39:50.344" v="29" actId="47"/>
        <pc:sldMkLst>
          <pc:docMk/>
          <pc:sldMk cId="2693694686" sldId="286"/>
        </pc:sldMkLst>
      </pc:sldChg>
      <pc:sldChg chg="delSp modSp add mod">
        <pc:chgData name="Daniel Richardson" userId="b12f1a219faba2ab" providerId="LiveId" clId="{57B450A6-4470-45A3-9129-D0DD973F13FD}" dt="2024-07-03T07:47:15.059" v="399" actId="20577"/>
        <pc:sldMkLst>
          <pc:docMk/>
          <pc:sldMk cId="3296507658" sldId="286"/>
        </pc:sldMkLst>
      </pc:sldChg>
      <pc:sldChg chg="addSp modSp add mod">
        <pc:chgData name="Daniel Richardson" userId="b12f1a219faba2ab" providerId="LiveId" clId="{57B450A6-4470-45A3-9129-D0DD973F13FD}" dt="2024-07-03T07:49:14.347" v="425" actId="1076"/>
        <pc:sldMkLst>
          <pc:docMk/>
          <pc:sldMk cId="2028347810" sldId="287"/>
        </pc:sldMkLst>
      </pc:sldChg>
      <pc:sldChg chg="modSp add mod">
        <pc:chgData name="Daniel Richardson" userId="b12f1a219faba2ab" providerId="LiveId" clId="{57B450A6-4470-45A3-9129-D0DD973F13FD}" dt="2024-07-03T08:01:38.563" v="671" actId="20577"/>
        <pc:sldMkLst>
          <pc:docMk/>
          <pc:sldMk cId="1947202071" sldId="288"/>
        </pc:sldMkLst>
      </pc:sldChg>
      <pc:sldChg chg="modSp add mod">
        <pc:chgData name="Daniel Richardson" userId="b12f1a219faba2ab" providerId="LiveId" clId="{57B450A6-4470-45A3-9129-D0DD973F13FD}" dt="2024-07-03T08:02:24.030" v="791" actId="33524"/>
        <pc:sldMkLst>
          <pc:docMk/>
          <pc:sldMk cId="2495451953" sldId="289"/>
        </pc:sldMkLst>
      </pc:sldChg>
      <pc:sldChg chg="modSp add mod">
        <pc:chgData name="Daniel Richardson" userId="b12f1a219faba2ab" providerId="LiveId" clId="{57B450A6-4470-45A3-9129-D0DD973F13FD}" dt="2024-07-03T08:04:01.990" v="917" actId="20577"/>
        <pc:sldMkLst>
          <pc:docMk/>
          <pc:sldMk cId="745782137" sldId="290"/>
        </pc:sldMkLst>
      </pc:sldChg>
      <pc:sldChg chg="delSp modSp add mod">
        <pc:chgData name="Daniel Richardson" userId="b12f1a219faba2ab" providerId="LiveId" clId="{57B450A6-4470-45A3-9129-D0DD973F13FD}" dt="2024-07-03T08:04:40.926" v="956" actId="113"/>
        <pc:sldMkLst>
          <pc:docMk/>
          <pc:sldMk cId="3146294582" sldId="291"/>
        </pc:sldMkLst>
      </pc:sldChg>
      <pc:sldChg chg="modSp add mod">
        <pc:chgData name="Daniel Richardson" userId="b12f1a219faba2ab" providerId="LiveId" clId="{57B450A6-4470-45A3-9129-D0DD973F13FD}" dt="2024-07-03T08:05:20.292" v="1014" actId="20577"/>
        <pc:sldMkLst>
          <pc:docMk/>
          <pc:sldMk cId="4119212836" sldId="292"/>
        </pc:sldMkLst>
      </pc:sldChg>
    </pc:docChg>
  </pc:docChgLst>
  <pc:docChgLst>
    <pc:chgData name="Daniel Richardson" userId="b12f1a219faba2ab" providerId="LiveId" clId="{1B273577-6ABB-44C3-9BD1-39A706352218}"/>
    <pc:docChg chg="modSld modMainMaster">
      <pc:chgData name="Daniel Richardson" userId="b12f1a219faba2ab" providerId="LiveId" clId="{1B273577-6ABB-44C3-9BD1-39A706352218}" dt="2024-03-21T15:56:09.920" v="13"/>
      <pc:docMkLst>
        <pc:docMk/>
      </pc:docMkLst>
      <pc:sldChg chg="modSp mod modTransition">
        <pc:chgData name="Daniel Richardson" userId="b12f1a219faba2ab" providerId="LiveId" clId="{1B273577-6ABB-44C3-9BD1-39A706352218}" dt="2024-03-21T15:56:09.920" v="13"/>
        <pc:sldMkLst>
          <pc:docMk/>
          <pc:sldMk cId="1464883447" sldId="257"/>
        </pc:sldMkLst>
      </pc:sldChg>
      <pc:sldChg chg="modTransition">
        <pc:chgData name="Daniel Richardson" userId="b12f1a219faba2ab" providerId="LiveId" clId="{1B273577-6ABB-44C3-9BD1-39A706352218}" dt="2024-03-21T15:56:09.920" v="13"/>
        <pc:sldMkLst>
          <pc:docMk/>
          <pc:sldMk cId="2284919758" sldId="262"/>
        </pc:sldMkLst>
      </pc:sldChg>
      <pc:sldChg chg="modSp mod modTransition">
        <pc:chgData name="Daniel Richardson" userId="b12f1a219faba2ab" providerId="LiveId" clId="{1B273577-6ABB-44C3-9BD1-39A706352218}" dt="2024-03-21T15:56:09.920" v="13"/>
        <pc:sldMkLst>
          <pc:docMk/>
          <pc:sldMk cId="288380068" sldId="263"/>
        </pc:sldMkLst>
      </pc:sldChg>
      <pc:sldChg chg="modSp mod modTransition">
        <pc:chgData name="Daniel Richardson" userId="b12f1a219faba2ab" providerId="LiveId" clId="{1B273577-6ABB-44C3-9BD1-39A706352218}" dt="2024-03-21T15:56:09.920" v="13"/>
        <pc:sldMkLst>
          <pc:docMk/>
          <pc:sldMk cId="729373880" sldId="264"/>
        </pc:sldMkLst>
      </pc:sldChg>
      <pc:sldChg chg="modSp mod modTransition">
        <pc:chgData name="Daniel Richardson" userId="b12f1a219faba2ab" providerId="LiveId" clId="{1B273577-6ABB-44C3-9BD1-39A706352218}" dt="2024-03-21T15:56:09.920" v="13"/>
        <pc:sldMkLst>
          <pc:docMk/>
          <pc:sldMk cId="3204244657" sldId="266"/>
        </pc:sldMkLst>
      </pc:sldChg>
      <pc:sldChg chg="modSp mod modTransition">
        <pc:chgData name="Daniel Richardson" userId="b12f1a219faba2ab" providerId="LiveId" clId="{1B273577-6ABB-44C3-9BD1-39A706352218}" dt="2024-03-21T15:56:09.920" v="13"/>
        <pc:sldMkLst>
          <pc:docMk/>
          <pc:sldMk cId="1790881809" sldId="267"/>
        </pc:sldMkLst>
      </pc:sldChg>
      <pc:sldChg chg="modSp mod modTransition">
        <pc:chgData name="Daniel Richardson" userId="b12f1a219faba2ab" providerId="LiveId" clId="{1B273577-6ABB-44C3-9BD1-39A706352218}" dt="2024-03-21T15:56:09.920" v="13"/>
        <pc:sldMkLst>
          <pc:docMk/>
          <pc:sldMk cId="2030131824" sldId="268"/>
        </pc:sldMkLst>
      </pc:sldChg>
      <pc:sldChg chg="modSp mod modTransition">
        <pc:chgData name="Daniel Richardson" userId="b12f1a219faba2ab" providerId="LiveId" clId="{1B273577-6ABB-44C3-9BD1-39A706352218}" dt="2024-03-21T15:56:09.920" v="13"/>
        <pc:sldMkLst>
          <pc:docMk/>
          <pc:sldMk cId="3640731889" sldId="269"/>
        </pc:sldMkLst>
      </pc:sldChg>
      <pc:sldChg chg="modSp mod modTransition">
        <pc:chgData name="Daniel Richardson" userId="b12f1a219faba2ab" providerId="LiveId" clId="{1B273577-6ABB-44C3-9BD1-39A706352218}" dt="2024-03-21T15:56:09.920" v="13"/>
        <pc:sldMkLst>
          <pc:docMk/>
          <pc:sldMk cId="3934747015" sldId="270"/>
        </pc:sldMkLst>
      </pc:sldChg>
      <pc:sldChg chg="modSp mod modTransition">
        <pc:chgData name="Daniel Richardson" userId="b12f1a219faba2ab" providerId="LiveId" clId="{1B273577-6ABB-44C3-9BD1-39A706352218}" dt="2024-03-21T15:56:09.920" v="13"/>
        <pc:sldMkLst>
          <pc:docMk/>
          <pc:sldMk cId="1737794613" sldId="271"/>
        </pc:sldMkLst>
      </pc:sldChg>
      <pc:sldMasterChg chg="modTransition modSldLayout">
        <pc:chgData name="Daniel Richardson" userId="b12f1a219faba2ab" providerId="LiveId" clId="{1B273577-6ABB-44C3-9BD1-39A706352218}" dt="2024-03-21T15:56:09.920" v="13"/>
        <pc:sldMasterMkLst>
          <pc:docMk/>
          <pc:sldMasterMk cId="3674372104" sldId="2147483648"/>
        </pc:sldMasterMkLst>
        <pc:sldLayoutChg chg="modTransition">
          <pc:chgData name="Daniel Richardson" userId="b12f1a219faba2ab" providerId="LiveId" clId="{1B273577-6ABB-44C3-9BD1-39A706352218}" dt="2024-03-21T15:56:09.920" v="13"/>
          <pc:sldLayoutMkLst>
            <pc:docMk/>
            <pc:sldMasterMk cId="3674372104" sldId="2147483648"/>
            <pc:sldLayoutMk cId="1427103350" sldId="2147483649"/>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2190407433" sldId="2147483650"/>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280754895" sldId="2147483651"/>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624171078" sldId="2147483652"/>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575887035" sldId="2147483653"/>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521369067" sldId="2147483654"/>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364715" sldId="2147483655"/>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770665221" sldId="2147483656"/>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842968821" sldId="2147483657"/>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023869090" sldId="2147483658"/>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2435589870" sldId="2147483659"/>
          </pc:sldLayoutMkLst>
        </pc:sldLayoutChg>
      </pc:sldMasterChg>
    </pc:docChg>
  </pc:docChgLst>
</pc:chgInfo>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1659724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053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707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US"/>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6906F2B1-3C5C-46E3-9158-B27AB76BCE16}" type="datetimeFigureOut">
              <a:rPr lang="en-GB" smtClean="0"/>
              <a:t>29/08/2025</a:t>
            </a:fld>
            <a:endParaRPr lang="en-GB"/>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69EAEDB4-61B4-4241-BEB5-68F1D70E3D68}" type="slidenum">
              <a:rPr lang="en-GB" smtClean="0"/>
              <a:t>‹#›</a:t>
            </a:fld>
            <a:endParaRPr lang="en-GB"/>
          </a:p>
        </p:txBody>
      </p:sp>
    </p:spTree>
    <p:extLst>
      <p:ext uri="{BB962C8B-B14F-4D97-AF65-F5344CB8AC3E}">
        <p14:creationId xmlns:p14="http://schemas.microsoft.com/office/powerpoint/2010/main" val="1992170885"/>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56752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9072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12630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9940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97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29601297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12445315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23336033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63099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8315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102723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362347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Tree>
    <p:extLst>
      <p:ext uri="{BB962C8B-B14F-4D97-AF65-F5344CB8AC3E}">
        <p14:creationId xmlns:p14="http://schemas.microsoft.com/office/powerpoint/2010/main" val="14016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188964703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32979-F2F9-F6FF-751C-D8EEF5C305DA}"/>
              </a:ext>
            </a:extLst>
          </p:cNvPr>
          <p:cNvSpPr>
            <a:spLocks noGrp="1"/>
          </p:cNvSpPr>
          <p:nvPr>
            <p:ph type="ctrTitle"/>
          </p:nvPr>
        </p:nvSpPr>
        <p:spPr/>
        <p:txBody>
          <a:bodyPr>
            <a:normAutofit fontScale="90000"/>
          </a:bodyPr>
          <a:lstStyle/>
          <a:p>
            <a:r>
              <a:rPr lang="en-GB" dirty="0"/>
              <a:t>Relational Database Terminology</a:t>
            </a:r>
          </a:p>
        </p:txBody>
      </p:sp>
      <p:sp>
        <p:nvSpPr>
          <p:cNvPr id="3" name="Subtitle 2">
            <a:extLst>
              <a:ext uri="{FF2B5EF4-FFF2-40B4-BE49-F238E27FC236}">
                <a16:creationId xmlns:a16="http://schemas.microsoft.com/office/drawing/2014/main" id="{E53DC0CE-8F3A-A849-5742-4C28D8E81641}"/>
              </a:ext>
            </a:extLst>
          </p:cNvPr>
          <p:cNvSpPr>
            <a:spLocks noGrp="1"/>
          </p:cNvSpPr>
          <p:nvPr>
            <p:ph type="subTitle" idx="1"/>
          </p:nvPr>
        </p:nvSpPr>
        <p:spPr/>
        <p:txBody>
          <a:bodyPr/>
          <a:lstStyle/>
          <a:p>
            <a:r>
              <a:rPr lang="en-GB" dirty="0"/>
              <a:t>Creating Systems to Manage Information</a:t>
            </a:r>
          </a:p>
        </p:txBody>
      </p:sp>
    </p:spTree>
    <p:extLst>
      <p:ext uri="{BB962C8B-B14F-4D97-AF65-F5344CB8AC3E}">
        <p14:creationId xmlns:p14="http://schemas.microsoft.com/office/powerpoint/2010/main" val="1624953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Relational Database Structures</a:t>
            </a:r>
          </a:p>
        </p:txBody>
      </p:sp>
      <p:pic>
        <p:nvPicPr>
          <p:cNvPr id="4" name="Picture Placeholder 3">
            <a:extLst>
              <a:ext uri="{FF2B5EF4-FFF2-40B4-BE49-F238E27FC236}">
                <a16:creationId xmlns:a16="http://schemas.microsoft.com/office/drawing/2014/main" id="{5ED00AB5-BF51-779D-413C-F28FAA79774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dirty="0"/>
              <a:t>Imagine you have a table called "Friends" in a database. Here's how these terms fit together:</a:t>
            </a:r>
          </a:p>
          <a:p>
            <a:pPr marL="285750" indent="-285750">
              <a:lnSpc>
                <a:spcPct val="150000"/>
              </a:lnSpc>
              <a:buFont typeface="Arial" panose="020B0604020202020204" pitchFamily="34" charset="0"/>
              <a:buChar char="•"/>
            </a:pPr>
            <a:r>
              <a:rPr lang="en-GB" dirty="0"/>
              <a:t>Relation: The entire "Friends" table.</a:t>
            </a:r>
          </a:p>
          <a:p>
            <a:pPr marL="285750" indent="-285750">
              <a:lnSpc>
                <a:spcPct val="150000"/>
              </a:lnSpc>
              <a:buFont typeface="Arial" panose="020B0604020202020204" pitchFamily="34" charset="0"/>
              <a:buChar char="•"/>
            </a:pPr>
            <a:r>
              <a:rPr lang="en-GB" dirty="0"/>
              <a:t>Tuples: Each row in the "Friends" table, where each row contains information about one friend.</a:t>
            </a:r>
          </a:p>
          <a:p>
            <a:pPr marL="285750" indent="-285750">
              <a:lnSpc>
                <a:spcPct val="150000"/>
              </a:lnSpc>
              <a:buFont typeface="Arial" panose="020B0604020202020204" pitchFamily="34" charset="0"/>
              <a:buChar char="•"/>
            </a:pPr>
            <a:r>
              <a:rPr lang="en-GB" dirty="0"/>
              <a:t>Attributes: The columns in the "Friends" table, such as "Name," "Phone Number," and "Email Address."</a:t>
            </a:r>
          </a:p>
          <a:p>
            <a:pPr marL="285750" indent="-285750">
              <a:lnSpc>
                <a:spcPct val="150000"/>
              </a:lnSpc>
              <a:buFont typeface="Arial" panose="020B0604020202020204" pitchFamily="34" charset="0"/>
              <a:buChar char="•"/>
            </a:pPr>
            <a:r>
              <a:rPr lang="en-GB" dirty="0"/>
              <a:t>Domains: The rules for what kind of information can go into each column, like phone numbers must be digits.</a:t>
            </a:r>
          </a:p>
          <a:p>
            <a:pPr marL="285750" indent="-285750">
              <a:lnSpc>
                <a:spcPct val="150000"/>
              </a:lnSpc>
              <a:buFont typeface="Arial" panose="020B0604020202020204" pitchFamily="34" charset="0"/>
              <a:buChar char="•"/>
            </a:pPr>
            <a:r>
              <a:rPr lang="en-GB" dirty="0"/>
              <a:t>Cardinality: The name attribute has low cardinality, but the email attribute has high cardinality.</a:t>
            </a:r>
          </a:p>
        </p:txBody>
      </p:sp>
    </p:spTree>
    <p:extLst>
      <p:ext uri="{BB962C8B-B14F-4D97-AF65-F5344CB8AC3E}">
        <p14:creationId xmlns:p14="http://schemas.microsoft.com/office/powerpoint/2010/main" val="2495451953"/>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Relational Algebra Sets</a:t>
            </a:r>
          </a:p>
        </p:txBody>
      </p:sp>
      <p:pic>
        <p:nvPicPr>
          <p:cNvPr id="4" name="Picture Placeholder 3">
            <a:extLst>
              <a:ext uri="{FF2B5EF4-FFF2-40B4-BE49-F238E27FC236}">
                <a16:creationId xmlns:a16="http://schemas.microsoft.com/office/drawing/2014/main" id="{3549D1A0-96C7-2807-9AEF-282D4942BFCE}"/>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dirty="0"/>
              <a:t>To manipulate and retrieve data from a database, we use Structured Query Language.</a:t>
            </a:r>
          </a:p>
          <a:p>
            <a:pPr marL="0" indent="0">
              <a:lnSpc>
                <a:spcPct val="150000"/>
              </a:lnSpc>
              <a:buNone/>
            </a:pPr>
            <a:r>
              <a:rPr lang="en-GB" dirty="0"/>
              <a:t>The basis of SQL, and other query languages, is defined by a mathematical query language called relational algebra.</a:t>
            </a:r>
          </a:p>
          <a:p>
            <a:pPr marL="0" indent="0">
              <a:lnSpc>
                <a:spcPct val="150000"/>
              </a:lnSpc>
              <a:buNone/>
            </a:pPr>
            <a:r>
              <a:rPr lang="en-GB" dirty="0"/>
              <a:t>Relational algebra uses several operations to allow us to work with our database. These include:</a:t>
            </a:r>
          </a:p>
          <a:p>
            <a:pPr marL="285750" indent="-285750">
              <a:lnSpc>
                <a:spcPct val="150000"/>
              </a:lnSpc>
              <a:buFont typeface="Arial" panose="020B0604020202020204" pitchFamily="34" charset="0"/>
              <a:buChar char="•"/>
            </a:pPr>
            <a:r>
              <a:rPr lang="en-GB" dirty="0"/>
              <a:t>Select</a:t>
            </a:r>
          </a:p>
          <a:p>
            <a:pPr marL="285750" indent="-285750">
              <a:lnSpc>
                <a:spcPct val="150000"/>
              </a:lnSpc>
              <a:buFont typeface="Arial" panose="020B0604020202020204" pitchFamily="34" charset="0"/>
              <a:buChar char="•"/>
            </a:pPr>
            <a:r>
              <a:rPr lang="en-GB" dirty="0"/>
              <a:t>Union</a:t>
            </a:r>
          </a:p>
          <a:p>
            <a:pPr marL="285750" indent="-285750">
              <a:lnSpc>
                <a:spcPct val="150000"/>
              </a:lnSpc>
              <a:buFont typeface="Arial" panose="020B0604020202020204" pitchFamily="34" charset="0"/>
              <a:buChar char="•"/>
            </a:pPr>
            <a:r>
              <a:rPr lang="en-GB" dirty="0"/>
              <a:t>Intersect</a:t>
            </a:r>
          </a:p>
          <a:p>
            <a:pPr marL="285750" indent="-285750">
              <a:lnSpc>
                <a:spcPct val="150000"/>
              </a:lnSpc>
              <a:buFont typeface="Arial" panose="020B0604020202020204" pitchFamily="34" charset="0"/>
              <a:buChar char="•"/>
            </a:pPr>
            <a:r>
              <a:rPr lang="en-GB" dirty="0"/>
              <a:t>Join</a:t>
            </a:r>
          </a:p>
          <a:p>
            <a:pPr>
              <a:lnSpc>
                <a:spcPct val="150000"/>
              </a:lnSpc>
            </a:pPr>
            <a:r>
              <a:rPr lang="en-GB" dirty="0"/>
              <a:t>Let’s look at each of these in more detail.</a:t>
            </a:r>
          </a:p>
        </p:txBody>
      </p:sp>
    </p:spTree>
    <p:extLst>
      <p:ext uri="{BB962C8B-B14F-4D97-AF65-F5344CB8AC3E}">
        <p14:creationId xmlns:p14="http://schemas.microsoft.com/office/powerpoint/2010/main" val="745782137"/>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Relational Algebra Sets</a:t>
            </a:r>
          </a:p>
        </p:txBody>
      </p:sp>
      <p:pic>
        <p:nvPicPr>
          <p:cNvPr id="4" name="Picture Placeholder 3">
            <a:extLst>
              <a:ext uri="{FF2B5EF4-FFF2-40B4-BE49-F238E27FC236}">
                <a16:creationId xmlns:a16="http://schemas.microsoft.com/office/drawing/2014/main" id="{ACB3F72B-D477-74A4-30F1-CFBDADE01F6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b="1" dirty="0"/>
              <a:t>Select</a:t>
            </a:r>
          </a:p>
          <a:p>
            <a:pPr marL="0" indent="0">
              <a:lnSpc>
                <a:spcPct val="150000"/>
              </a:lnSpc>
              <a:buNone/>
            </a:pPr>
            <a:r>
              <a:rPr lang="en-GB" dirty="0"/>
              <a:t>This retrieves a subset of tuples from a relation. This subset is made up of those tuples that meet certain criteria.</a:t>
            </a:r>
          </a:p>
          <a:p>
            <a:pPr marL="0" indent="0">
              <a:lnSpc>
                <a:spcPct val="150000"/>
              </a:lnSpc>
              <a:buNone/>
            </a:pPr>
            <a:r>
              <a:rPr lang="en-GB" dirty="0"/>
              <a:t>We represent the select operation with the symbol σ.</a:t>
            </a:r>
          </a:p>
          <a:p>
            <a:pPr marL="0" indent="0">
              <a:lnSpc>
                <a:spcPct val="150000"/>
              </a:lnSpc>
              <a:buNone/>
            </a:pPr>
            <a:r>
              <a:rPr lang="en-GB" b="1" dirty="0"/>
              <a:t>Union</a:t>
            </a:r>
          </a:p>
          <a:p>
            <a:pPr marL="0" indent="0">
              <a:lnSpc>
                <a:spcPct val="150000"/>
              </a:lnSpc>
              <a:buNone/>
            </a:pPr>
            <a:r>
              <a:rPr lang="en-GB" dirty="0"/>
              <a:t>This retrieves all the tuples from two relations combined together. This requires both relations to have the same number of fields, with matching data types. Any duplicate tuples following the union are removed.</a:t>
            </a:r>
          </a:p>
          <a:p>
            <a:pPr marL="0" indent="0">
              <a:lnSpc>
                <a:spcPct val="150000"/>
              </a:lnSpc>
              <a:buNone/>
            </a:pPr>
            <a:r>
              <a:rPr lang="en-GB" dirty="0"/>
              <a:t>We represent a union operation with the symbol ∪.</a:t>
            </a:r>
          </a:p>
        </p:txBody>
      </p:sp>
    </p:spTree>
    <p:extLst>
      <p:ext uri="{BB962C8B-B14F-4D97-AF65-F5344CB8AC3E}">
        <p14:creationId xmlns:p14="http://schemas.microsoft.com/office/powerpoint/2010/main" val="3146294582"/>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Relational Algebra Sets</a:t>
            </a:r>
          </a:p>
        </p:txBody>
      </p:sp>
      <p:pic>
        <p:nvPicPr>
          <p:cNvPr id="4" name="Picture Placeholder 3">
            <a:extLst>
              <a:ext uri="{FF2B5EF4-FFF2-40B4-BE49-F238E27FC236}">
                <a16:creationId xmlns:a16="http://schemas.microsoft.com/office/drawing/2014/main" id="{265619BC-CC2E-D6C8-9BFF-E1A248087670}"/>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b="1" dirty="0"/>
              <a:t>Intersect</a:t>
            </a:r>
          </a:p>
          <a:p>
            <a:pPr marL="0" indent="0">
              <a:lnSpc>
                <a:spcPct val="150000"/>
              </a:lnSpc>
              <a:buNone/>
            </a:pPr>
            <a:r>
              <a:rPr lang="en-GB" dirty="0"/>
              <a:t>This is similar to a Union, but only retrieves the tuples from two relations that appear in both relations.</a:t>
            </a:r>
          </a:p>
          <a:p>
            <a:pPr marL="0" indent="0">
              <a:lnSpc>
                <a:spcPct val="150000"/>
              </a:lnSpc>
              <a:buNone/>
            </a:pPr>
            <a:r>
              <a:rPr lang="en-GB" dirty="0"/>
              <a:t>We represent an intersect operation with the symbol ∩.</a:t>
            </a:r>
          </a:p>
          <a:p>
            <a:pPr marL="0" indent="0">
              <a:lnSpc>
                <a:spcPct val="150000"/>
              </a:lnSpc>
              <a:buNone/>
            </a:pPr>
            <a:r>
              <a:rPr lang="en-GB" b="1" dirty="0"/>
              <a:t>Join</a:t>
            </a:r>
          </a:p>
          <a:p>
            <a:pPr marL="0" indent="0">
              <a:lnSpc>
                <a:spcPct val="150000"/>
              </a:lnSpc>
              <a:buNone/>
            </a:pPr>
            <a:r>
              <a:rPr lang="en-GB" dirty="0"/>
              <a:t>This combines the attributes of two relations. So, the columns from the first table will be shown alongside those in the second. This requires the two relations to have one attribute in common.</a:t>
            </a:r>
          </a:p>
          <a:p>
            <a:pPr marL="0" indent="0">
              <a:lnSpc>
                <a:spcPct val="150000"/>
              </a:lnSpc>
              <a:buNone/>
            </a:pPr>
            <a:r>
              <a:rPr lang="en-GB" dirty="0"/>
              <a:t>We represent a join operation with the symbol ⋈.</a:t>
            </a:r>
          </a:p>
        </p:txBody>
      </p:sp>
    </p:spTree>
    <p:extLst>
      <p:ext uri="{BB962C8B-B14F-4D97-AF65-F5344CB8AC3E}">
        <p14:creationId xmlns:p14="http://schemas.microsoft.com/office/powerpoint/2010/main" val="411921283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Lesson Summary</a:t>
            </a:r>
          </a:p>
        </p:txBody>
      </p:sp>
      <p:pic>
        <p:nvPicPr>
          <p:cNvPr id="8" name="Content Placeholder 7">
            <a:extLst>
              <a:ext uri="{FF2B5EF4-FFF2-40B4-BE49-F238E27FC236}">
                <a16:creationId xmlns:a16="http://schemas.microsoft.com/office/drawing/2014/main" id="{30F50B50-B83A-93C4-4EAA-396832E1CC5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a:prstGeom prst="roundRect">
            <a:avLst>
              <a:gd name="adj" fmla="val 4109"/>
            </a:avLst>
          </a:prstGeom>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rPr>
              <a:t> A relational database stores data across multiple tables that are linked together through related fields.</a:t>
            </a:r>
          </a:p>
          <a:p>
            <a:pPr marL="0" indent="0">
              <a:lnSpc>
                <a:spcPct val="150000"/>
              </a:lnSpc>
              <a:buNone/>
            </a:pPr>
            <a:r>
              <a:rPr lang="en-GB" sz="1400" dirty="0">
                <a:solidFill>
                  <a:srgbClr val="687588"/>
                </a:solidFill>
              </a:rPr>
              <a:t>Desktop databases are designed to store data locally.</a:t>
            </a:r>
          </a:p>
          <a:p>
            <a:pPr marL="0" indent="0">
              <a:lnSpc>
                <a:spcPct val="150000"/>
              </a:lnSpc>
              <a:buNone/>
            </a:pPr>
            <a:r>
              <a:rPr lang="en-GB" sz="1400" dirty="0">
                <a:solidFill>
                  <a:srgbClr val="687588"/>
                </a:solidFill>
              </a:rPr>
              <a:t>Server databases are designed to be accessed over a network.</a:t>
            </a:r>
          </a:p>
          <a:p>
            <a:pPr marL="0" indent="0">
              <a:lnSpc>
                <a:spcPct val="150000"/>
              </a:lnSpc>
              <a:buNone/>
            </a:pPr>
            <a:r>
              <a:rPr lang="en-GB" sz="1400" dirty="0">
                <a:solidFill>
                  <a:srgbClr val="687588"/>
                </a:solidFill>
              </a:rPr>
              <a:t>A relation is a table in a database, a tuple is a row in a database table, and an attribute is an individual data item in a record.</a:t>
            </a:r>
          </a:p>
          <a:p>
            <a:pPr marL="0" indent="0">
              <a:lnSpc>
                <a:spcPct val="150000"/>
              </a:lnSpc>
              <a:buNone/>
            </a:pPr>
            <a:r>
              <a:rPr lang="en-GB" sz="1400" dirty="0">
                <a:solidFill>
                  <a:srgbClr val="687588"/>
                </a:solidFill>
              </a:rPr>
              <a:t>The domain is all the possible allowable values for an attribute, and cardinality is how unique an attribute is in terms of its data values.</a:t>
            </a:r>
          </a:p>
          <a:p>
            <a:pPr marL="0" indent="0">
              <a:lnSpc>
                <a:spcPct val="150000"/>
              </a:lnSpc>
              <a:buNone/>
            </a:pPr>
            <a:r>
              <a:rPr lang="en-GB" sz="1400" dirty="0">
                <a:solidFill>
                  <a:srgbClr val="687588"/>
                </a:solidFill>
              </a:rPr>
              <a:t>A select operation retrieves a subset of tuples from a relation, and a union operation retrieves all the tuples from two relations.</a:t>
            </a:r>
          </a:p>
          <a:p>
            <a:pPr marL="0" indent="0">
              <a:lnSpc>
                <a:spcPct val="150000"/>
              </a:lnSpc>
              <a:buNone/>
            </a:pPr>
            <a:r>
              <a:rPr lang="en-GB" sz="1400" dirty="0">
                <a:solidFill>
                  <a:srgbClr val="687588"/>
                </a:solidFill>
              </a:rPr>
              <a:t>An intersect operation retrieves the tuples from two relations that appear in both relations, and a join operation combines the attributes from two relations.</a:t>
            </a:r>
          </a:p>
        </p:txBody>
      </p:sp>
    </p:spTree>
    <p:extLst>
      <p:ext uri="{BB962C8B-B14F-4D97-AF65-F5344CB8AC3E}">
        <p14:creationId xmlns:p14="http://schemas.microsoft.com/office/powerpoint/2010/main" val="2255098656"/>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281781C-0E54-7AB1-19D3-9DEF7CF391F6}"/>
              </a:ext>
            </a:extLst>
          </p:cNvPr>
          <p:cNvSpPr>
            <a:spLocks noGrp="1"/>
          </p:cNvSpPr>
          <p:nvPr>
            <p:ph idx="1"/>
          </p:nvPr>
        </p:nvSpPr>
        <p:spPr/>
        <p:txBody>
          <a:bodyPr/>
          <a:lstStyle/>
          <a:p>
            <a:r>
              <a:rPr lang="en-GB" dirty="0"/>
              <a:t>Copyright © 2024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a:t>
            </a:r>
            <a:r>
              <a:rPr lang="en-GB"/>
              <a:t>They must not be shared with or used by any third-party outside of the institution in any form.</a:t>
            </a:r>
          </a:p>
        </p:txBody>
      </p:sp>
    </p:spTree>
    <p:extLst>
      <p:ext uri="{BB962C8B-B14F-4D97-AF65-F5344CB8AC3E}">
        <p14:creationId xmlns:p14="http://schemas.microsoft.com/office/powerpoint/2010/main" val="69196269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sz="2800" dirty="0"/>
              <a:t>Introduction</a:t>
            </a:r>
          </a:p>
        </p:txBody>
      </p:sp>
      <p:pic>
        <p:nvPicPr>
          <p:cNvPr id="8" name="Content Placeholder 7">
            <a:extLst>
              <a:ext uri="{FF2B5EF4-FFF2-40B4-BE49-F238E27FC236}">
                <a16:creationId xmlns:a16="http://schemas.microsoft.com/office/drawing/2014/main" id="{30F50B50-B83A-93C4-4EAA-396832E1CC5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a:prstGeom prst="roundRect">
            <a:avLst>
              <a:gd name="adj" fmla="val 4109"/>
            </a:avLst>
          </a:prstGeom>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rPr>
              <a:t>A database is a collection of data that is organised in a way that makes it easily accessed and maintained.</a:t>
            </a:r>
          </a:p>
          <a:p>
            <a:pPr marL="0" indent="0">
              <a:lnSpc>
                <a:spcPct val="150000"/>
              </a:lnSpc>
              <a:buNone/>
            </a:pPr>
            <a:r>
              <a:rPr lang="en-GB" sz="1400" dirty="0">
                <a:solidFill>
                  <a:srgbClr val="687588"/>
                </a:solidFill>
              </a:rPr>
              <a:t>We normally store data using a relational database. This means that we’ll store the data in more than one table, which will be linked together by certain fields.</a:t>
            </a:r>
          </a:p>
          <a:p>
            <a:pPr marL="0" indent="0">
              <a:lnSpc>
                <a:spcPct val="150000"/>
              </a:lnSpc>
              <a:buNone/>
            </a:pPr>
            <a:r>
              <a:rPr lang="en-GB" sz="1400" dirty="0">
                <a:solidFill>
                  <a:srgbClr val="687588"/>
                </a:solidFill>
              </a:rPr>
              <a:t>To better understand databases some key terms are worth learning.</a:t>
            </a:r>
          </a:p>
          <a:p>
            <a:pPr marL="0" indent="0">
              <a:lnSpc>
                <a:spcPct val="150000"/>
              </a:lnSpc>
              <a:buNone/>
            </a:pPr>
            <a:r>
              <a:rPr lang="en-GB" sz="1400" dirty="0">
                <a:solidFill>
                  <a:srgbClr val="687588"/>
                </a:solidFill>
              </a:rPr>
              <a:t>In this lesson, we will learn about:</a:t>
            </a:r>
          </a:p>
          <a:p>
            <a:pPr marL="342900" indent="-342900">
              <a:lnSpc>
                <a:spcPct val="150000"/>
              </a:lnSpc>
              <a:buFont typeface="+mj-lt"/>
              <a:buAutoNum type="arabicPeriod"/>
            </a:pPr>
            <a:r>
              <a:rPr lang="en-GB" sz="1400" dirty="0">
                <a:solidFill>
                  <a:srgbClr val="687588"/>
                </a:solidFill>
              </a:rPr>
              <a:t>Types of relational database management systems (RDBMS) and their characteristics.</a:t>
            </a:r>
          </a:p>
          <a:p>
            <a:pPr marL="342900" indent="-342900">
              <a:lnSpc>
                <a:spcPct val="150000"/>
              </a:lnSpc>
              <a:buFont typeface="+mj-lt"/>
              <a:buAutoNum type="arabicPeriod"/>
            </a:pPr>
            <a:r>
              <a:rPr lang="en-GB" sz="1400" dirty="0">
                <a:solidFill>
                  <a:srgbClr val="687588"/>
                </a:solidFill>
              </a:rPr>
              <a:t>Relational data structures</a:t>
            </a:r>
          </a:p>
          <a:p>
            <a:pPr marL="342900" indent="-342900">
              <a:lnSpc>
                <a:spcPct val="150000"/>
              </a:lnSpc>
              <a:buFont typeface="+mj-lt"/>
              <a:buAutoNum type="arabicPeriod"/>
            </a:pPr>
            <a:r>
              <a:rPr lang="en-GB" sz="1400" dirty="0">
                <a:solidFill>
                  <a:srgbClr val="687588"/>
                </a:solidFill>
              </a:rPr>
              <a:t>Relation algebra sets</a:t>
            </a:r>
          </a:p>
        </p:txBody>
      </p:sp>
    </p:spTree>
    <p:extLst>
      <p:ext uri="{BB962C8B-B14F-4D97-AF65-F5344CB8AC3E}">
        <p14:creationId xmlns:p14="http://schemas.microsoft.com/office/powerpoint/2010/main" val="228491975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Types of Relational Database</a:t>
            </a:r>
          </a:p>
        </p:txBody>
      </p:sp>
      <p:pic>
        <p:nvPicPr>
          <p:cNvPr id="4" name="Picture Placeholder 3">
            <a:extLst>
              <a:ext uri="{FF2B5EF4-FFF2-40B4-BE49-F238E27FC236}">
                <a16:creationId xmlns:a16="http://schemas.microsoft.com/office/drawing/2014/main" id="{3293AE60-50B5-688F-EB72-764A67324B9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rPr>
              <a:t>When talking about types of databases, we often mean between flat-file databases and relational databases.</a:t>
            </a:r>
          </a:p>
          <a:p>
            <a:pPr marL="0" indent="0">
              <a:lnSpc>
                <a:spcPct val="150000"/>
              </a:lnSpc>
              <a:buNone/>
            </a:pPr>
            <a:r>
              <a:rPr lang="en-GB" sz="1400" dirty="0">
                <a:solidFill>
                  <a:srgbClr val="687588"/>
                </a:solidFill>
              </a:rPr>
              <a:t>Flat-file databases are where all data is stored in a single table, whereas relational databases are where the data is split across several tables.</a:t>
            </a:r>
          </a:p>
          <a:p>
            <a:pPr marL="0" indent="0">
              <a:lnSpc>
                <a:spcPct val="150000"/>
              </a:lnSpc>
              <a:buNone/>
            </a:pPr>
            <a:r>
              <a:rPr lang="en-GB" sz="1400" dirty="0">
                <a:solidFill>
                  <a:srgbClr val="687588"/>
                </a:solidFill>
              </a:rPr>
              <a:t>However, there are also different types of relational databases. We will normally classify them as:</a:t>
            </a:r>
          </a:p>
          <a:p>
            <a:pPr marL="285750" indent="-285750">
              <a:lnSpc>
                <a:spcPct val="150000"/>
              </a:lnSpc>
              <a:buFont typeface="Arial" panose="020B0604020202020204" pitchFamily="34" charset="0"/>
              <a:buChar char="•"/>
            </a:pPr>
            <a:r>
              <a:rPr lang="en-GB" dirty="0"/>
              <a:t>Desktop databases</a:t>
            </a:r>
          </a:p>
          <a:p>
            <a:pPr marL="285750" indent="-285750">
              <a:lnSpc>
                <a:spcPct val="150000"/>
              </a:lnSpc>
              <a:buFont typeface="Arial" panose="020B0604020202020204" pitchFamily="34" charset="0"/>
              <a:buChar char="•"/>
            </a:pPr>
            <a:r>
              <a:rPr lang="en-GB" sz="1400" dirty="0">
                <a:solidFill>
                  <a:srgbClr val="687588"/>
                </a:solidFill>
              </a:rPr>
              <a:t>Server databases</a:t>
            </a:r>
          </a:p>
          <a:p>
            <a:pPr>
              <a:lnSpc>
                <a:spcPct val="150000"/>
              </a:lnSpc>
            </a:pPr>
            <a:r>
              <a:rPr lang="en-GB" dirty="0"/>
              <a:t>Let’s look into each of these types of relational databases in more detail.</a:t>
            </a:r>
          </a:p>
        </p:txBody>
      </p:sp>
    </p:spTree>
    <p:extLst>
      <p:ext uri="{BB962C8B-B14F-4D97-AF65-F5344CB8AC3E}">
        <p14:creationId xmlns:p14="http://schemas.microsoft.com/office/powerpoint/2010/main" val="146488344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Desktop Databases</a:t>
            </a:r>
          </a:p>
        </p:txBody>
      </p:sp>
      <p:pic>
        <p:nvPicPr>
          <p:cNvPr id="4" name="Picture Placeholder 3">
            <a:extLst>
              <a:ext uri="{FF2B5EF4-FFF2-40B4-BE49-F238E27FC236}">
                <a16:creationId xmlns:a16="http://schemas.microsoft.com/office/drawing/2014/main" id="{0F8A3D12-828A-21D0-8575-7A713410E7B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rPr>
              <a:t>This is a database management system that is designed to store data locally, to be accessed on an individual personal computer system.</a:t>
            </a:r>
          </a:p>
          <a:p>
            <a:pPr marL="0" indent="0">
              <a:lnSpc>
                <a:spcPct val="150000"/>
              </a:lnSpc>
              <a:buNone/>
            </a:pPr>
            <a:r>
              <a:rPr lang="en-GB" sz="1400" dirty="0">
                <a:solidFill>
                  <a:srgbClr val="687588"/>
                </a:solidFill>
              </a:rPr>
              <a:t>An example of this is Microsoft Access.</a:t>
            </a:r>
          </a:p>
          <a:p>
            <a:pPr marL="0" indent="0">
              <a:lnSpc>
                <a:spcPct val="150000"/>
              </a:lnSpc>
              <a:buNone/>
            </a:pPr>
            <a:r>
              <a:rPr lang="en-GB" sz="1400" dirty="0">
                <a:solidFill>
                  <a:srgbClr val="687588"/>
                </a:solidFill>
              </a:rPr>
              <a:t>These systems are often specifically targeted to be simple to use, often not requiring any understanding of the SQL that underlines relational databases</a:t>
            </a:r>
          </a:p>
          <a:p>
            <a:pPr marL="0" indent="0">
              <a:lnSpc>
                <a:spcPct val="150000"/>
              </a:lnSpc>
              <a:buNone/>
            </a:pPr>
            <a:r>
              <a:rPr lang="en-GB" sz="1400" dirty="0">
                <a:solidFill>
                  <a:srgbClr val="687588"/>
                </a:solidFill>
              </a:rPr>
              <a:t>Instead, they use an easy-to-use GUI that makes it easier to navigate and perform actions with.</a:t>
            </a:r>
            <a:endParaRPr lang="en-GB" dirty="0"/>
          </a:p>
        </p:txBody>
      </p:sp>
    </p:spTree>
    <p:extLst>
      <p:ext uri="{BB962C8B-B14F-4D97-AF65-F5344CB8AC3E}">
        <p14:creationId xmlns:p14="http://schemas.microsoft.com/office/powerpoint/2010/main" val="3478779565"/>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Desktop Databases</a:t>
            </a:r>
          </a:p>
        </p:txBody>
      </p:sp>
      <p:pic>
        <p:nvPicPr>
          <p:cNvPr id="4" name="Picture Placeholder 3">
            <a:extLst>
              <a:ext uri="{FF2B5EF4-FFF2-40B4-BE49-F238E27FC236}">
                <a16:creationId xmlns:a16="http://schemas.microsoft.com/office/drawing/2014/main" id="{C24D99D8-A6BF-D9FC-407F-37910439C53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rPr>
              <a:t>This is a database management system that is designed to be stored on a server that can be accessed over a network by a large number of users on client devices.</a:t>
            </a:r>
          </a:p>
          <a:p>
            <a:pPr marL="0" indent="0">
              <a:lnSpc>
                <a:spcPct val="150000"/>
              </a:lnSpc>
              <a:buNone/>
            </a:pPr>
            <a:r>
              <a:rPr lang="en-GB" sz="1400" dirty="0">
                <a:solidFill>
                  <a:srgbClr val="687588"/>
                </a:solidFill>
              </a:rPr>
              <a:t>This is like a website's database. Most websites store usernames and passwords, as well as many other things, in a database kept on the website server. Then, hundreds or even thousands of users can submit data to the database and retrieve data from it.</a:t>
            </a:r>
          </a:p>
          <a:p>
            <a:pPr marL="0" indent="0">
              <a:lnSpc>
                <a:spcPct val="150000"/>
              </a:lnSpc>
              <a:buNone/>
            </a:pPr>
            <a:r>
              <a:rPr lang="en-GB" sz="1400" dirty="0">
                <a:solidFill>
                  <a:srgbClr val="687588"/>
                </a:solidFill>
              </a:rPr>
              <a:t>These systems often require far greater technical knowledge, requiring users to perform operations using SQL in a command-line interface rather than through a GUI.</a:t>
            </a:r>
          </a:p>
          <a:p>
            <a:pPr marL="0" indent="0">
              <a:lnSpc>
                <a:spcPct val="150000"/>
              </a:lnSpc>
              <a:buNone/>
            </a:pPr>
            <a:r>
              <a:rPr lang="en-GB" sz="1400" dirty="0">
                <a:solidFill>
                  <a:srgbClr val="687588"/>
                </a:solidFill>
              </a:rPr>
              <a:t>Proprietary server RDBMS software, such as Oracle, is often very expensive.</a:t>
            </a:r>
          </a:p>
          <a:p>
            <a:pPr marL="0" indent="0">
              <a:lnSpc>
                <a:spcPct val="150000"/>
              </a:lnSpc>
              <a:buNone/>
            </a:pPr>
            <a:r>
              <a:rPr lang="en-GB" sz="1400" dirty="0">
                <a:solidFill>
                  <a:srgbClr val="687588"/>
                </a:solidFill>
              </a:rPr>
              <a:t>However, a number of free open-source options, such as MySQL, are very commonly used, particularly on the web.</a:t>
            </a:r>
            <a:endParaRPr lang="en-GB" dirty="0"/>
          </a:p>
        </p:txBody>
      </p:sp>
    </p:spTree>
    <p:extLst>
      <p:ext uri="{BB962C8B-B14F-4D97-AF65-F5344CB8AC3E}">
        <p14:creationId xmlns:p14="http://schemas.microsoft.com/office/powerpoint/2010/main" val="4065275225"/>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Relational Database Structures</a:t>
            </a:r>
          </a:p>
        </p:txBody>
      </p:sp>
      <p:pic>
        <p:nvPicPr>
          <p:cNvPr id="11" name="Picture Placeholder 10">
            <a:extLst>
              <a:ext uri="{FF2B5EF4-FFF2-40B4-BE49-F238E27FC236}">
                <a16:creationId xmlns:a16="http://schemas.microsoft.com/office/drawing/2014/main" id="{8500DBBD-B6F5-EA8C-141E-1FD6DE8D6280}"/>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rPr>
              <a:t>To understand the structure of a database, we need to know a few important terms. These are:</a:t>
            </a:r>
          </a:p>
          <a:p>
            <a:pPr marL="285750" indent="-285750">
              <a:lnSpc>
                <a:spcPct val="150000"/>
              </a:lnSpc>
              <a:buFont typeface="Arial" panose="020B0604020202020204" pitchFamily="34" charset="0"/>
              <a:buChar char="•"/>
            </a:pPr>
            <a:r>
              <a:rPr lang="en-GB" dirty="0"/>
              <a:t>Relations</a:t>
            </a:r>
          </a:p>
          <a:p>
            <a:pPr marL="285750" indent="-285750">
              <a:lnSpc>
                <a:spcPct val="150000"/>
              </a:lnSpc>
              <a:buFont typeface="Arial" panose="020B0604020202020204" pitchFamily="34" charset="0"/>
              <a:buChar char="•"/>
            </a:pPr>
            <a:r>
              <a:rPr lang="en-GB" dirty="0"/>
              <a:t>Tuples</a:t>
            </a:r>
          </a:p>
          <a:p>
            <a:pPr marL="285750" indent="-285750">
              <a:lnSpc>
                <a:spcPct val="150000"/>
              </a:lnSpc>
              <a:buFont typeface="Arial" panose="020B0604020202020204" pitchFamily="34" charset="0"/>
              <a:buChar char="•"/>
            </a:pPr>
            <a:r>
              <a:rPr lang="en-GB" dirty="0"/>
              <a:t>Attributes</a:t>
            </a:r>
          </a:p>
          <a:p>
            <a:pPr marL="285750" indent="-285750">
              <a:lnSpc>
                <a:spcPct val="150000"/>
              </a:lnSpc>
              <a:buFont typeface="Arial" panose="020B0604020202020204" pitchFamily="34" charset="0"/>
              <a:buChar char="•"/>
            </a:pPr>
            <a:r>
              <a:rPr lang="en-GB" dirty="0"/>
              <a:t>Domains</a:t>
            </a:r>
          </a:p>
          <a:p>
            <a:pPr marL="285750" indent="-285750">
              <a:lnSpc>
                <a:spcPct val="150000"/>
              </a:lnSpc>
              <a:buFont typeface="Arial" panose="020B0604020202020204" pitchFamily="34" charset="0"/>
              <a:buChar char="•"/>
            </a:pPr>
            <a:r>
              <a:rPr lang="en-GB" dirty="0"/>
              <a:t>Cardinality</a:t>
            </a:r>
          </a:p>
          <a:p>
            <a:pPr>
              <a:lnSpc>
                <a:spcPct val="150000"/>
              </a:lnSpc>
            </a:pPr>
            <a:r>
              <a:rPr lang="en-GB" dirty="0"/>
              <a:t>Let’s look at each of these in more detail.</a:t>
            </a:r>
          </a:p>
        </p:txBody>
      </p:sp>
    </p:spTree>
    <p:extLst>
      <p:ext uri="{BB962C8B-B14F-4D97-AF65-F5344CB8AC3E}">
        <p14:creationId xmlns:p14="http://schemas.microsoft.com/office/powerpoint/2010/main" val="288934085"/>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Relational Database Structures</a:t>
            </a:r>
          </a:p>
        </p:txBody>
      </p:sp>
      <p:pic>
        <p:nvPicPr>
          <p:cNvPr id="8" name="Picture Placeholder 7">
            <a:extLst>
              <a:ext uri="{FF2B5EF4-FFF2-40B4-BE49-F238E27FC236}">
                <a16:creationId xmlns:a16="http://schemas.microsoft.com/office/drawing/2014/main" id="{59F0584C-E801-1406-2A20-C9075EEABAD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b="1" dirty="0"/>
              <a:t>Relations</a:t>
            </a:r>
          </a:p>
          <a:p>
            <a:pPr marL="0" indent="0">
              <a:lnSpc>
                <a:spcPct val="150000"/>
              </a:lnSpc>
              <a:buNone/>
            </a:pPr>
            <a:r>
              <a:rPr lang="en-GB" dirty="0"/>
              <a:t>Relations are the tables in a database. Each table is used to store information about a specific topic or type of data.</a:t>
            </a:r>
          </a:p>
          <a:p>
            <a:pPr marL="0" indent="0">
              <a:lnSpc>
                <a:spcPct val="150000"/>
              </a:lnSpc>
              <a:buNone/>
            </a:pPr>
            <a:r>
              <a:rPr lang="en-GB" dirty="0"/>
              <a:t>Think of a table that you might use to keep track of your friends' contact information, with each row containing details about a different friend. That whole table is called a relation.</a:t>
            </a:r>
          </a:p>
          <a:p>
            <a:pPr marL="0" indent="0">
              <a:lnSpc>
                <a:spcPct val="150000"/>
              </a:lnSpc>
              <a:buNone/>
            </a:pPr>
            <a:r>
              <a:rPr lang="en-GB" b="1" dirty="0"/>
              <a:t>Tuples</a:t>
            </a:r>
          </a:p>
          <a:p>
            <a:pPr marL="0" indent="0">
              <a:lnSpc>
                <a:spcPct val="150000"/>
              </a:lnSpc>
              <a:buNone/>
            </a:pPr>
            <a:r>
              <a:rPr lang="en-GB" dirty="0"/>
              <a:t>Tuples are the rows in a table. Each row (or tuple) represents a single item or record in the table.</a:t>
            </a:r>
          </a:p>
          <a:p>
            <a:pPr marL="0" indent="0">
              <a:lnSpc>
                <a:spcPct val="150000"/>
              </a:lnSpc>
              <a:buNone/>
            </a:pPr>
            <a:r>
              <a:rPr lang="en-GB" dirty="0"/>
              <a:t>If we go back to our friends' contact information table, one row (tuple) might have the details for one of your friends, such as their name, phone number, and email address.</a:t>
            </a:r>
          </a:p>
        </p:txBody>
      </p:sp>
    </p:spTree>
    <p:extLst>
      <p:ext uri="{BB962C8B-B14F-4D97-AF65-F5344CB8AC3E}">
        <p14:creationId xmlns:p14="http://schemas.microsoft.com/office/powerpoint/2010/main" val="329650765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Relational Database Structures</a:t>
            </a:r>
          </a:p>
        </p:txBody>
      </p:sp>
      <p:pic>
        <p:nvPicPr>
          <p:cNvPr id="5" name="Picture Placeholder 4">
            <a:extLst>
              <a:ext uri="{FF2B5EF4-FFF2-40B4-BE49-F238E27FC236}">
                <a16:creationId xmlns:a16="http://schemas.microsoft.com/office/drawing/2014/main" id="{CEFFA044-113E-83A1-0A7A-49B0BA0B149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b="1" dirty="0"/>
              <a:t>Attributes</a:t>
            </a:r>
          </a:p>
          <a:p>
            <a:pPr marL="0" indent="0">
              <a:lnSpc>
                <a:spcPct val="150000"/>
              </a:lnSpc>
              <a:buNone/>
            </a:pPr>
            <a:r>
              <a:rPr lang="en-GB" dirty="0"/>
              <a:t>Attributes are the columns in a table. Each column (attribute) represents a specific piece of information that every item (or record) in the table has.</a:t>
            </a:r>
          </a:p>
          <a:p>
            <a:pPr marL="0" indent="0">
              <a:lnSpc>
                <a:spcPct val="150000"/>
              </a:lnSpc>
              <a:buNone/>
            </a:pPr>
            <a:r>
              <a:rPr lang="en-GB" dirty="0"/>
              <a:t>In our example of the friends' contact information table, attributes might be "Name," "Phone Number," and "Email Address."</a:t>
            </a:r>
          </a:p>
        </p:txBody>
      </p:sp>
      <p:pic>
        <p:nvPicPr>
          <p:cNvPr id="2" name="Picture 1">
            <a:extLst>
              <a:ext uri="{FF2B5EF4-FFF2-40B4-BE49-F238E27FC236}">
                <a16:creationId xmlns:a16="http://schemas.microsoft.com/office/drawing/2014/main" id="{87AAC238-141E-9960-37D0-3758ED7A74E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4066" y="3805786"/>
            <a:ext cx="5544000" cy="1515360"/>
          </a:xfrm>
          <a:prstGeom prst="rect">
            <a:avLst/>
          </a:prstGeom>
        </p:spPr>
      </p:pic>
    </p:spTree>
    <p:extLst>
      <p:ext uri="{BB962C8B-B14F-4D97-AF65-F5344CB8AC3E}">
        <p14:creationId xmlns:p14="http://schemas.microsoft.com/office/powerpoint/2010/main" val="20283478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Relational Database Structures</a:t>
            </a:r>
          </a:p>
        </p:txBody>
      </p:sp>
      <p:pic>
        <p:nvPicPr>
          <p:cNvPr id="4" name="Picture Placeholder 3">
            <a:extLst>
              <a:ext uri="{FF2B5EF4-FFF2-40B4-BE49-F238E27FC236}">
                <a16:creationId xmlns:a16="http://schemas.microsoft.com/office/drawing/2014/main" id="{09C67168-31EF-3BDD-CD7B-17A93E99166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b="1" dirty="0"/>
              <a:t>Domains</a:t>
            </a:r>
          </a:p>
          <a:p>
            <a:pPr marL="0" indent="0">
              <a:lnSpc>
                <a:spcPct val="150000"/>
              </a:lnSpc>
              <a:buNone/>
            </a:pPr>
            <a:r>
              <a:rPr lang="en-GB" dirty="0"/>
              <a:t>Domains are the set of possible values that an attribute can have. It's like a rule for what kind of data can go into each column.</a:t>
            </a:r>
          </a:p>
          <a:p>
            <a:pPr marL="0" indent="0">
              <a:lnSpc>
                <a:spcPct val="150000"/>
              </a:lnSpc>
              <a:buNone/>
            </a:pPr>
            <a:r>
              <a:rPr lang="en-GB" dirty="0"/>
              <a:t>For instance, the domain for the "Phone Number" attribute might be that it must be a string of digits, while the domain for the "Email Address" attribute might be that it must be a string that contains an "@" symbol.</a:t>
            </a:r>
          </a:p>
          <a:p>
            <a:pPr marL="0" indent="0">
              <a:lnSpc>
                <a:spcPct val="150000"/>
              </a:lnSpc>
              <a:buNone/>
            </a:pPr>
            <a:r>
              <a:rPr lang="en-GB" b="1" dirty="0"/>
              <a:t>Cardinality</a:t>
            </a:r>
          </a:p>
          <a:p>
            <a:pPr marL="0" indent="0">
              <a:lnSpc>
                <a:spcPct val="150000"/>
              </a:lnSpc>
              <a:buNone/>
            </a:pPr>
            <a:r>
              <a:rPr lang="en-GB" dirty="0"/>
              <a:t>Cardinality refers to how unique an attribute is in terms of its data values. Where there are many unique values, this is known as “High Cardinality”. Where there are many repeated values, this is known as “Low Cardinality”.</a:t>
            </a:r>
          </a:p>
          <a:p>
            <a:pPr marL="0" indent="0">
              <a:lnSpc>
                <a:spcPct val="150000"/>
              </a:lnSpc>
              <a:buNone/>
            </a:pPr>
            <a:r>
              <a:rPr lang="en-GB" dirty="0"/>
              <a:t>For example, in the friends table several friends may have the same name, meaning the name attribute has low cardinality.</a:t>
            </a:r>
          </a:p>
        </p:txBody>
      </p:sp>
    </p:spTree>
    <p:extLst>
      <p:ext uri="{BB962C8B-B14F-4D97-AF65-F5344CB8AC3E}">
        <p14:creationId xmlns:p14="http://schemas.microsoft.com/office/powerpoint/2010/main" val="1947202071"/>
      </p:ext>
    </p:extLst>
  </p:cSld>
  <p:clrMapOvr>
    <a:masterClrMapping/>
  </p:clrMapOvr>
  <p:transition spd="slow">
    <p:cover/>
  </p:transition>
</p:sld>
</file>

<file path=ppt/theme/theme1.xml><?xml version="1.0" encoding="utf-8"?>
<a:theme xmlns:a="http://schemas.openxmlformats.org/drawingml/2006/main" name="KIAN-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Theme" id="{5527CBAB-BF1A-4B7A-88A9-720F99412DF2}" vid="{7229AB96-C3FB-4D16-93CA-D5E48B2A867B}"/>
    </a:ext>
  </a:extLst>
</a:theme>
</file>

<file path=docProps/app.xml><?xml version="1.0" encoding="utf-8"?>
<Properties xmlns="http://schemas.openxmlformats.org/officeDocument/2006/extended-properties" xmlns:vt="http://schemas.openxmlformats.org/officeDocument/2006/docPropsVTypes">
  <Template>KIAN-Theme</Template>
  <TotalTime>0</TotalTime>
  <Words>1409</Words>
  <Application>Microsoft Office PowerPoint</Application>
  <PresentationFormat>Widescreen</PresentationFormat>
  <Paragraphs>98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Avenir Next LT Pro Demi</vt:lpstr>
      <vt:lpstr>Avenir Next LT Pro</vt:lpstr>
      <vt:lpstr>KIAN-Theme</vt:lpstr>
      <vt:lpstr>Relational Database Terminology</vt:lpstr>
      <vt:lpstr>Introduction</vt:lpstr>
      <vt:lpstr>Types of Relational Database</vt:lpstr>
      <vt:lpstr>Desktop Databases</vt:lpstr>
      <vt:lpstr>Desktop Databases</vt:lpstr>
      <vt:lpstr>Relational Database Structures</vt:lpstr>
      <vt:lpstr>Relational Database Structures</vt:lpstr>
      <vt:lpstr>Relational Database Structures</vt:lpstr>
      <vt:lpstr>Relational Database Structures</vt:lpstr>
      <vt:lpstr>Relational Database Structures</vt:lpstr>
      <vt:lpstr>Relational Algebra Sets</vt:lpstr>
      <vt:lpstr>Relational Algebra Sets</vt:lpstr>
      <vt:lpstr>Relational Algebra Sets</vt:lpstr>
      <vt:lpstr>Lesson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Daniel Richardson</dc:creator>
  <cp:lastModifiedBy>Daniel Richardson</cp:lastModifiedBy>
  <cp:revision>3</cp:revision>
  <dcterms:created xsi:type="dcterms:W3CDTF">2024-03-21T12:39:40Z</dcterms:created>
  <dcterms:modified xsi:type="dcterms:W3CDTF">2025-08-29T14:45:26Z</dcterms:modified>
</cp:coreProperties>
</file>