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5" r:id="rId1"/>
  </p:sldMasterIdLst>
  <p:sldIdLst>
    <p:sldId id="287" r:id="rId2"/>
    <p:sldId id="262" r:id="rId3"/>
    <p:sldId id="257" r:id="rId4"/>
    <p:sldId id="272" r:id="rId5"/>
    <p:sldId id="284" r:id="rId6"/>
    <p:sldId id="283" r:id="rId7"/>
    <p:sldId id="263" r:id="rId8"/>
    <p:sldId id="264" r:id="rId9"/>
    <p:sldId id="285" r:id="rId10"/>
    <p:sldId id="273" r:id="rId11"/>
    <p:sldId id="274" r:id="rId12"/>
    <p:sldId id="286" r:id="rId13"/>
    <p:sldId id="275" r:id="rId14"/>
    <p:sldId id="278" r:id="rId15"/>
    <p:sldId id="282" r:id="rId16"/>
    <p:sldId id="288" r:id="rId17"/>
  </p:sldIdLst>
  <p:sldSz cx="12192000" cy="6858000"/>
  <p:notesSz cx="6858000" cy="9144000"/>
  <p:embeddedFontLst>
    <p:embeddedFont>
      <p:font typeface="Avenir Next LT Pro" panose="020B0504020202020204" pitchFamily="34" charset="77"/>
      <p:regular r:id="rId18"/>
      <p:bold r:id="rId19"/>
      <p:italic r:id="rId20"/>
      <p:boldItalic r:id="rId21"/>
    </p:embeddedFont>
    <p:embeddedFont>
      <p:font typeface="Avenir Next LT Pro Demi" panose="020F050202020403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75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434E1A-165C-453D-A2FC-0668E8453C56}" v="1" dt="2024-07-31T14:19:24.5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29" autoAdjust="0"/>
    <p:restoredTop sz="94660"/>
  </p:normalViewPr>
  <p:slideViewPr>
    <p:cSldViewPr snapToGrid="0">
      <p:cViewPr varScale="1">
        <p:scale>
          <a:sx n="127" d="100"/>
          <a:sy n="127" d="100"/>
        </p:scale>
        <p:origin x="68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Richardson" userId="b12f1a219faba2ab" providerId="LiveId" clId="{02CBAD79-CC40-45FB-BBD0-035F24F4C5F0}"/>
    <pc:docChg chg="undo custSel addSld delSld modSld">
      <pc:chgData name="Daniel Richardson" userId="b12f1a219faba2ab" providerId="LiveId" clId="{02CBAD79-CC40-45FB-BBD0-035F24F4C5F0}" dt="2024-03-22T14:37:37.254" v="489" actId="26606"/>
      <pc:docMkLst>
        <pc:docMk/>
      </pc:docMkLst>
      <pc:sldChg chg="addSp delSp modSp mod setBg">
        <pc:chgData name="Daniel Richardson" userId="b12f1a219faba2ab" providerId="LiveId" clId="{02CBAD79-CC40-45FB-BBD0-035F24F4C5F0}" dt="2024-03-22T14:37:37.254" v="489" actId="26606"/>
        <pc:sldMkLst>
          <pc:docMk/>
          <pc:sldMk cId="1464883447" sldId="257"/>
        </pc:sldMkLst>
        <pc:spChg chg="mod">
          <ac:chgData name="Daniel Richardson" userId="b12f1a219faba2ab" providerId="LiveId" clId="{02CBAD79-CC40-45FB-BBD0-035F24F4C5F0}" dt="2024-03-22T14:37:37.254" v="489" actId="26606"/>
          <ac:spMkLst>
            <pc:docMk/>
            <pc:sldMk cId="1464883447" sldId="257"/>
            <ac:spMk id="3" creationId="{D97C3025-9482-0753-3832-728ED6C83232}"/>
          </ac:spMkLst>
        </pc:spChg>
        <pc:spChg chg="mod ord">
          <ac:chgData name="Daniel Richardson" userId="b12f1a219faba2ab" providerId="LiveId" clId="{02CBAD79-CC40-45FB-BBD0-035F24F4C5F0}" dt="2024-03-22T14:37:37.254" v="489" actId="26606"/>
          <ac:spMkLst>
            <pc:docMk/>
            <pc:sldMk cId="1464883447" sldId="257"/>
            <ac:spMk id="6" creationId="{FCDF00AB-9705-8A7C-C4BE-0CAF2033D468}"/>
          </ac:spMkLst>
        </pc:spChg>
        <pc:spChg chg="add del">
          <ac:chgData name="Daniel Richardson" userId="b12f1a219faba2ab" providerId="LiveId" clId="{02CBAD79-CC40-45FB-BBD0-035F24F4C5F0}" dt="2024-03-22T14:37:37.254" v="489" actId="26606"/>
          <ac:spMkLst>
            <pc:docMk/>
            <pc:sldMk cId="1464883447" sldId="257"/>
            <ac:spMk id="13" creationId="{F13C74B1-5B17-4795-BED0-7140497B445A}"/>
          </ac:spMkLst>
        </pc:spChg>
        <pc:spChg chg="add del">
          <ac:chgData name="Daniel Richardson" userId="b12f1a219faba2ab" providerId="LiveId" clId="{02CBAD79-CC40-45FB-BBD0-035F24F4C5F0}" dt="2024-03-22T14:37:37.254" v="489" actId="26606"/>
          <ac:spMkLst>
            <pc:docMk/>
            <pc:sldMk cId="1464883447" sldId="257"/>
            <ac:spMk id="15" creationId="{D4974D33-8DC5-464E-8C6D-BE58F0669C17}"/>
          </ac:spMkLst>
        </pc:spChg>
        <pc:picChg chg="mod">
          <ac:chgData name="Daniel Richardson" userId="b12f1a219faba2ab" providerId="LiveId" clId="{02CBAD79-CC40-45FB-BBD0-035F24F4C5F0}" dt="2024-03-22T14:37:37.254" v="489" actId="26606"/>
          <ac:picMkLst>
            <pc:docMk/>
            <pc:sldMk cId="1464883447" sldId="257"/>
            <ac:picMk id="8" creationId="{30F50B50-B83A-93C4-4EAA-396832E1CC55}"/>
          </ac:picMkLst>
        </pc:picChg>
      </pc:sldChg>
      <pc:sldChg chg="addSp delSp modSp mod modAnim">
        <pc:chgData name="Daniel Richardson" userId="b12f1a219faba2ab" providerId="LiveId" clId="{02CBAD79-CC40-45FB-BBD0-035F24F4C5F0}" dt="2024-03-22T14:37:08.495" v="486" actId="478"/>
        <pc:sldMkLst>
          <pc:docMk/>
          <pc:sldMk cId="2284919758" sldId="262"/>
        </pc:sldMkLst>
        <pc:spChg chg="mod">
          <ac:chgData name="Daniel Richardson" userId="b12f1a219faba2ab" providerId="LiveId" clId="{02CBAD79-CC40-45FB-BBD0-035F24F4C5F0}" dt="2024-03-22T11:52:34.496" v="112" actId="20577"/>
          <ac:spMkLst>
            <pc:docMk/>
            <pc:sldMk cId="2284919758" sldId="262"/>
            <ac:spMk id="3" creationId="{D97C3025-9482-0753-3832-728ED6C83232}"/>
          </ac:spMkLst>
        </pc:spChg>
        <pc:spChg chg="add del mod">
          <ac:chgData name="Daniel Richardson" userId="b12f1a219faba2ab" providerId="LiveId" clId="{02CBAD79-CC40-45FB-BBD0-035F24F4C5F0}" dt="2024-03-22T14:37:08.495" v="486" actId="478"/>
          <ac:spMkLst>
            <pc:docMk/>
            <pc:sldMk cId="2284919758" sldId="262"/>
            <ac:spMk id="5" creationId="{E4F13752-3EB0-15BB-FCB4-6C9ADA648431}"/>
          </ac:spMkLst>
        </pc:spChg>
        <pc:picChg chg="add mod">
          <ac:chgData name="Daniel Richardson" userId="b12f1a219faba2ab" providerId="LiveId" clId="{02CBAD79-CC40-45FB-BBD0-035F24F4C5F0}" dt="2024-03-22T14:36:30.728" v="477"/>
          <ac:picMkLst>
            <pc:docMk/>
            <pc:sldMk cId="2284919758" sldId="262"/>
            <ac:picMk id="2" creationId="{20E4D598-177D-F06D-4477-53A027072949}"/>
          </ac:picMkLst>
        </pc:picChg>
        <pc:picChg chg="add mod">
          <ac:chgData name="Daniel Richardson" userId="b12f1a219faba2ab" providerId="LiveId" clId="{02CBAD79-CC40-45FB-BBD0-035F24F4C5F0}" dt="2024-03-22T14:37:08.020" v="485"/>
          <ac:picMkLst>
            <pc:docMk/>
            <pc:sldMk cId="2284919758" sldId="262"/>
            <ac:picMk id="7" creationId="{80C4444A-D059-2951-5BD4-30C989C3FDAC}"/>
          </ac:picMkLst>
        </pc:picChg>
        <pc:picChg chg="add del">
          <ac:chgData name="Daniel Richardson" userId="b12f1a219faba2ab" providerId="LiveId" clId="{02CBAD79-CC40-45FB-BBD0-035F24F4C5F0}" dt="2024-03-22T14:37:08.495" v="486" actId="478"/>
          <ac:picMkLst>
            <pc:docMk/>
            <pc:sldMk cId="2284919758" sldId="262"/>
            <ac:picMk id="8" creationId="{30F50B50-B83A-93C4-4EAA-396832E1CC55}"/>
          </ac:picMkLst>
        </pc:picChg>
      </pc:sldChg>
      <pc:sldChg chg="modSp mod">
        <pc:chgData name="Daniel Richardson" userId="b12f1a219faba2ab" providerId="LiveId" clId="{02CBAD79-CC40-45FB-BBD0-035F24F4C5F0}" dt="2024-03-22T11:56:05.137" v="182" actId="20577"/>
        <pc:sldMkLst>
          <pc:docMk/>
          <pc:sldMk cId="288380068" sldId="263"/>
        </pc:sldMkLst>
        <pc:spChg chg="mod">
          <ac:chgData name="Daniel Richardson" userId="b12f1a219faba2ab" providerId="LiveId" clId="{02CBAD79-CC40-45FB-BBD0-035F24F4C5F0}" dt="2024-03-22T11:56:05.137" v="182" actId="20577"/>
          <ac:spMkLst>
            <pc:docMk/>
            <pc:sldMk cId="288380068" sldId="263"/>
            <ac:spMk id="3" creationId="{D97C3025-9482-0753-3832-728ED6C83232}"/>
          </ac:spMkLst>
        </pc:spChg>
        <pc:spChg chg="mod">
          <ac:chgData name="Daniel Richardson" userId="b12f1a219faba2ab" providerId="LiveId" clId="{02CBAD79-CC40-45FB-BBD0-035F24F4C5F0}" dt="2024-03-22T11:55:17.004" v="169"/>
          <ac:spMkLst>
            <pc:docMk/>
            <pc:sldMk cId="288380068" sldId="263"/>
            <ac:spMk id="6" creationId="{FCDF00AB-9705-8A7C-C4BE-0CAF2033D468}"/>
          </ac:spMkLst>
        </pc:spChg>
      </pc:sldChg>
      <pc:sldChg chg="modSp mod">
        <pc:chgData name="Daniel Richardson" userId="b12f1a219faba2ab" providerId="LiveId" clId="{02CBAD79-CC40-45FB-BBD0-035F24F4C5F0}" dt="2024-03-22T11:57:00.892" v="194"/>
        <pc:sldMkLst>
          <pc:docMk/>
          <pc:sldMk cId="729373880" sldId="264"/>
        </pc:sldMkLst>
        <pc:spChg chg="mod">
          <ac:chgData name="Daniel Richardson" userId="b12f1a219faba2ab" providerId="LiveId" clId="{02CBAD79-CC40-45FB-BBD0-035F24F4C5F0}" dt="2024-03-22T11:57:00.892" v="194"/>
          <ac:spMkLst>
            <pc:docMk/>
            <pc:sldMk cId="729373880" sldId="264"/>
            <ac:spMk id="3" creationId="{D97C3025-9482-0753-3832-728ED6C83232}"/>
          </ac:spMkLst>
        </pc:spChg>
        <pc:spChg chg="mod">
          <ac:chgData name="Daniel Richardson" userId="b12f1a219faba2ab" providerId="LiveId" clId="{02CBAD79-CC40-45FB-BBD0-035F24F4C5F0}" dt="2024-03-22T11:56:14.335" v="183"/>
          <ac:spMkLst>
            <pc:docMk/>
            <pc:sldMk cId="729373880" sldId="264"/>
            <ac:spMk id="6" creationId="{FCDF00AB-9705-8A7C-C4BE-0CAF2033D468}"/>
          </ac:spMkLst>
        </pc:spChg>
      </pc:sldChg>
      <pc:sldChg chg="del">
        <pc:chgData name="Daniel Richardson" userId="b12f1a219faba2ab" providerId="LiveId" clId="{02CBAD79-CC40-45FB-BBD0-035F24F4C5F0}" dt="2024-03-22T11:58:49.321" v="272" actId="47"/>
        <pc:sldMkLst>
          <pc:docMk/>
          <pc:sldMk cId="3204244657" sldId="266"/>
        </pc:sldMkLst>
      </pc:sldChg>
      <pc:sldChg chg="del">
        <pc:chgData name="Daniel Richardson" userId="b12f1a219faba2ab" providerId="LiveId" clId="{02CBAD79-CC40-45FB-BBD0-035F24F4C5F0}" dt="2024-03-22T11:58:49.321" v="272" actId="47"/>
        <pc:sldMkLst>
          <pc:docMk/>
          <pc:sldMk cId="1790881809" sldId="267"/>
        </pc:sldMkLst>
      </pc:sldChg>
      <pc:sldChg chg="del">
        <pc:chgData name="Daniel Richardson" userId="b12f1a219faba2ab" providerId="LiveId" clId="{02CBAD79-CC40-45FB-BBD0-035F24F4C5F0}" dt="2024-03-22T11:58:49.321" v="272" actId="47"/>
        <pc:sldMkLst>
          <pc:docMk/>
          <pc:sldMk cId="2030131824" sldId="268"/>
        </pc:sldMkLst>
      </pc:sldChg>
      <pc:sldChg chg="del">
        <pc:chgData name="Daniel Richardson" userId="b12f1a219faba2ab" providerId="LiveId" clId="{02CBAD79-CC40-45FB-BBD0-035F24F4C5F0}" dt="2024-03-22T11:58:49.321" v="272" actId="47"/>
        <pc:sldMkLst>
          <pc:docMk/>
          <pc:sldMk cId="3640731889" sldId="269"/>
        </pc:sldMkLst>
      </pc:sldChg>
      <pc:sldChg chg="del">
        <pc:chgData name="Daniel Richardson" userId="b12f1a219faba2ab" providerId="LiveId" clId="{02CBAD79-CC40-45FB-BBD0-035F24F4C5F0}" dt="2024-03-22T11:58:49.321" v="272" actId="47"/>
        <pc:sldMkLst>
          <pc:docMk/>
          <pc:sldMk cId="3934747015" sldId="270"/>
        </pc:sldMkLst>
      </pc:sldChg>
      <pc:sldChg chg="del">
        <pc:chgData name="Daniel Richardson" userId="b12f1a219faba2ab" providerId="LiveId" clId="{02CBAD79-CC40-45FB-BBD0-035F24F4C5F0}" dt="2024-03-22T11:58:49.321" v="272" actId="47"/>
        <pc:sldMkLst>
          <pc:docMk/>
          <pc:sldMk cId="1737794613" sldId="271"/>
        </pc:sldMkLst>
      </pc:sldChg>
      <pc:sldChg chg="modSp add mod">
        <pc:chgData name="Daniel Richardson" userId="b12f1a219faba2ab" providerId="LiveId" clId="{02CBAD79-CC40-45FB-BBD0-035F24F4C5F0}" dt="2024-03-22T11:54:47.628" v="164" actId="20577"/>
        <pc:sldMkLst>
          <pc:docMk/>
          <pc:sldMk cId="3017414574" sldId="272"/>
        </pc:sldMkLst>
        <pc:spChg chg="mod">
          <ac:chgData name="Daniel Richardson" userId="b12f1a219faba2ab" providerId="LiveId" clId="{02CBAD79-CC40-45FB-BBD0-035F24F4C5F0}" dt="2024-03-22T11:54:47.628" v="164" actId="20577"/>
          <ac:spMkLst>
            <pc:docMk/>
            <pc:sldMk cId="3017414574" sldId="272"/>
            <ac:spMk id="3" creationId="{D97C3025-9482-0753-3832-728ED6C83232}"/>
          </ac:spMkLst>
        </pc:spChg>
      </pc:sldChg>
      <pc:sldChg chg="modSp add mod">
        <pc:chgData name="Daniel Richardson" userId="b12f1a219faba2ab" providerId="LiveId" clId="{02CBAD79-CC40-45FB-BBD0-035F24F4C5F0}" dt="2024-03-22T11:58:54.555" v="283" actId="20577"/>
        <pc:sldMkLst>
          <pc:docMk/>
          <pc:sldMk cId="182059961" sldId="273"/>
        </pc:sldMkLst>
        <pc:spChg chg="mod">
          <ac:chgData name="Daniel Richardson" userId="b12f1a219faba2ab" providerId="LiveId" clId="{02CBAD79-CC40-45FB-BBD0-035F24F4C5F0}" dt="2024-03-22T11:58:54.555" v="283" actId="20577"/>
          <ac:spMkLst>
            <pc:docMk/>
            <pc:sldMk cId="182059961" sldId="273"/>
            <ac:spMk id="3" creationId="{D97C3025-9482-0753-3832-728ED6C83232}"/>
          </ac:spMkLst>
        </pc:spChg>
      </pc:sldChg>
      <pc:sldChg chg="modSp add mod">
        <pc:chgData name="Daniel Richardson" userId="b12f1a219faba2ab" providerId="LiveId" clId="{02CBAD79-CC40-45FB-BBD0-035F24F4C5F0}" dt="2024-03-22T12:06:07.814" v="385" actId="20577"/>
        <pc:sldMkLst>
          <pc:docMk/>
          <pc:sldMk cId="3644070950" sldId="274"/>
        </pc:sldMkLst>
        <pc:spChg chg="mod">
          <ac:chgData name="Daniel Richardson" userId="b12f1a219faba2ab" providerId="LiveId" clId="{02CBAD79-CC40-45FB-BBD0-035F24F4C5F0}" dt="2024-03-22T12:06:07.814" v="385" actId="20577"/>
          <ac:spMkLst>
            <pc:docMk/>
            <pc:sldMk cId="3644070950" sldId="274"/>
            <ac:spMk id="3" creationId="{D97C3025-9482-0753-3832-728ED6C83232}"/>
          </ac:spMkLst>
        </pc:spChg>
        <pc:spChg chg="mod">
          <ac:chgData name="Daniel Richardson" userId="b12f1a219faba2ab" providerId="LiveId" clId="{02CBAD79-CC40-45FB-BBD0-035F24F4C5F0}" dt="2024-03-22T11:59:04.629" v="298" actId="20577"/>
          <ac:spMkLst>
            <pc:docMk/>
            <pc:sldMk cId="3644070950" sldId="274"/>
            <ac:spMk id="6" creationId="{FCDF00AB-9705-8A7C-C4BE-0CAF2033D468}"/>
          </ac:spMkLst>
        </pc:spChg>
      </pc:sldChg>
      <pc:sldChg chg="modSp add mod">
        <pc:chgData name="Daniel Richardson" userId="b12f1a219faba2ab" providerId="LiveId" clId="{02CBAD79-CC40-45FB-BBD0-035F24F4C5F0}" dt="2024-03-22T12:06:02.070" v="382" actId="21"/>
        <pc:sldMkLst>
          <pc:docMk/>
          <pc:sldMk cId="4140066950" sldId="275"/>
        </pc:sldMkLst>
        <pc:spChg chg="mod">
          <ac:chgData name="Daniel Richardson" userId="b12f1a219faba2ab" providerId="LiveId" clId="{02CBAD79-CC40-45FB-BBD0-035F24F4C5F0}" dt="2024-03-22T12:06:02.070" v="382" actId="21"/>
          <ac:spMkLst>
            <pc:docMk/>
            <pc:sldMk cId="4140066950" sldId="275"/>
            <ac:spMk id="3" creationId="{D97C3025-9482-0753-3832-728ED6C83232}"/>
          </ac:spMkLst>
        </pc:spChg>
      </pc:sldChg>
      <pc:sldChg chg="addSp delSp modSp add del mod delAnim modAnim">
        <pc:chgData name="Daniel Richardson" userId="b12f1a219faba2ab" providerId="LiveId" clId="{02CBAD79-CC40-45FB-BBD0-035F24F4C5F0}" dt="2024-03-22T12:05:28.121" v="381" actId="47"/>
        <pc:sldMkLst>
          <pc:docMk/>
          <pc:sldMk cId="1294911905" sldId="276"/>
        </pc:sldMkLst>
        <pc:spChg chg="del mod">
          <ac:chgData name="Daniel Richardson" userId="b12f1a219faba2ab" providerId="LiveId" clId="{02CBAD79-CC40-45FB-BBD0-035F24F4C5F0}" dt="2024-03-22T12:02:11.573" v="333"/>
          <ac:spMkLst>
            <pc:docMk/>
            <pc:sldMk cId="1294911905" sldId="276"/>
            <ac:spMk id="3" creationId="{D97C3025-9482-0753-3832-728ED6C83232}"/>
          </ac:spMkLst>
        </pc:spChg>
        <pc:spChg chg="add del mod">
          <ac:chgData name="Daniel Richardson" userId="b12f1a219faba2ab" providerId="LiveId" clId="{02CBAD79-CC40-45FB-BBD0-035F24F4C5F0}" dt="2024-03-22T12:02:41.671" v="340" actId="478"/>
          <ac:spMkLst>
            <pc:docMk/>
            <pc:sldMk cId="1294911905" sldId="276"/>
            <ac:spMk id="5" creationId="{197DD70E-BABE-BDB1-D27C-485E63CFDB89}"/>
          </ac:spMkLst>
        </pc:spChg>
        <pc:spChg chg="del mod">
          <ac:chgData name="Daniel Richardson" userId="b12f1a219faba2ab" providerId="LiveId" clId="{02CBAD79-CC40-45FB-BBD0-035F24F4C5F0}" dt="2024-03-22T12:02:54.048" v="347" actId="478"/>
          <ac:spMkLst>
            <pc:docMk/>
            <pc:sldMk cId="1294911905" sldId="276"/>
            <ac:spMk id="6" creationId="{FCDF00AB-9705-8A7C-C4BE-0CAF2033D468}"/>
          </ac:spMkLst>
        </pc:spChg>
        <pc:spChg chg="add del mod">
          <ac:chgData name="Daniel Richardson" userId="b12f1a219faba2ab" providerId="LiveId" clId="{02CBAD79-CC40-45FB-BBD0-035F24F4C5F0}" dt="2024-03-22T12:03:06.263" v="349" actId="478"/>
          <ac:spMkLst>
            <pc:docMk/>
            <pc:sldMk cId="1294911905" sldId="276"/>
            <ac:spMk id="9" creationId="{E42797C3-1C42-F70B-249B-1A58E460D4E3}"/>
          </ac:spMkLst>
        </pc:spChg>
        <pc:spChg chg="add mod">
          <ac:chgData name="Daniel Richardson" userId="b12f1a219faba2ab" providerId="LiveId" clId="{02CBAD79-CC40-45FB-BBD0-035F24F4C5F0}" dt="2024-03-22T12:04:44.383" v="364" actId="21"/>
          <ac:spMkLst>
            <pc:docMk/>
            <pc:sldMk cId="1294911905" sldId="276"/>
            <ac:spMk id="11" creationId="{CF48E44C-A97B-DCD4-A9C8-367E43D4F472}"/>
          </ac:spMkLst>
        </pc:spChg>
        <pc:picChg chg="add del mod">
          <ac:chgData name="Daniel Richardson" userId="b12f1a219faba2ab" providerId="LiveId" clId="{02CBAD79-CC40-45FB-BBD0-035F24F4C5F0}" dt="2024-03-22T12:04:44.383" v="364" actId="21"/>
          <ac:picMkLst>
            <pc:docMk/>
            <pc:sldMk cId="1294911905" sldId="276"/>
            <ac:picMk id="2" creationId="{AEDF1DF5-D167-C1D1-720B-6006517C7D0E}"/>
          </ac:picMkLst>
        </pc:picChg>
        <pc:picChg chg="add del">
          <ac:chgData name="Daniel Richardson" userId="b12f1a219faba2ab" providerId="LiveId" clId="{02CBAD79-CC40-45FB-BBD0-035F24F4C5F0}" dt="2024-03-22T12:03:04.506" v="348" actId="478"/>
          <ac:picMkLst>
            <pc:docMk/>
            <pc:sldMk cId="1294911905" sldId="276"/>
            <ac:picMk id="8" creationId="{30F50B50-B83A-93C4-4EAA-396832E1CC55}"/>
          </ac:picMkLst>
        </pc:picChg>
      </pc:sldChg>
      <pc:sldChg chg="new del">
        <pc:chgData name="Daniel Richardson" userId="b12f1a219faba2ab" providerId="LiveId" clId="{02CBAD79-CC40-45FB-BBD0-035F24F4C5F0}" dt="2024-03-22T12:01:12.241" v="330" actId="47"/>
        <pc:sldMkLst>
          <pc:docMk/>
          <pc:sldMk cId="2018991662" sldId="276"/>
        </pc:sldMkLst>
      </pc:sldChg>
      <pc:sldChg chg="addSp delSp modSp add del mod modAnim">
        <pc:chgData name="Daniel Richardson" userId="b12f1a219faba2ab" providerId="LiveId" clId="{02CBAD79-CC40-45FB-BBD0-035F24F4C5F0}" dt="2024-03-22T14:37:26.046" v="487" actId="47"/>
        <pc:sldMkLst>
          <pc:docMk/>
          <pc:sldMk cId="887137037" sldId="277"/>
        </pc:sldMkLst>
        <pc:spChg chg="del">
          <ac:chgData name="Daniel Richardson" userId="b12f1a219faba2ab" providerId="LiveId" clId="{02CBAD79-CC40-45FB-BBD0-035F24F4C5F0}" dt="2024-03-22T12:05:23.339" v="379" actId="478"/>
          <ac:spMkLst>
            <pc:docMk/>
            <pc:sldMk cId="887137037" sldId="277"/>
            <ac:spMk id="3" creationId="{D97C3025-9482-0753-3832-728ED6C83232}"/>
          </ac:spMkLst>
        </pc:spChg>
        <pc:spChg chg="add del mod">
          <ac:chgData name="Daniel Richardson" userId="b12f1a219faba2ab" providerId="LiveId" clId="{02CBAD79-CC40-45FB-BBD0-035F24F4C5F0}" dt="2024-03-22T12:04:59.094" v="371" actId="478"/>
          <ac:spMkLst>
            <pc:docMk/>
            <pc:sldMk cId="887137037" sldId="277"/>
            <ac:spMk id="5" creationId="{FC12C00F-8A25-02A2-15D8-C3D1A4EB4FE7}"/>
          </ac:spMkLst>
        </pc:spChg>
        <pc:spChg chg="del">
          <ac:chgData name="Daniel Richardson" userId="b12f1a219faba2ab" providerId="LiveId" clId="{02CBAD79-CC40-45FB-BBD0-035F24F4C5F0}" dt="2024-03-22T12:05:12.146" v="375" actId="478"/>
          <ac:spMkLst>
            <pc:docMk/>
            <pc:sldMk cId="887137037" sldId="277"/>
            <ac:spMk id="6" creationId="{FCDF00AB-9705-8A7C-C4BE-0CAF2033D468}"/>
          </ac:spMkLst>
        </pc:spChg>
        <pc:spChg chg="add del mod">
          <ac:chgData name="Daniel Richardson" userId="b12f1a219faba2ab" providerId="LiveId" clId="{02CBAD79-CC40-45FB-BBD0-035F24F4C5F0}" dt="2024-03-22T12:05:15.417" v="377" actId="478"/>
          <ac:spMkLst>
            <pc:docMk/>
            <pc:sldMk cId="887137037" sldId="277"/>
            <ac:spMk id="9" creationId="{4907D3CB-B851-2797-D4A7-EFBB99505102}"/>
          </ac:spMkLst>
        </pc:spChg>
        <pc:spChg chg="add del mod">
          <ac:chgData name="Daniel Richardson" userId="b12f1a219faba2ab" providerId="LiveId" clId="{02CBAD79-CC40-45FB-BBD0-035F24F4C5F0}" dt="2024-03-22T12:05:14.579" v="376" actId="478"/>
          <ac:spMkLst>
            <pc:docMk/>
            <pc:sldMk cId="887137037" sldId="277"/>
            <ac:spMk id="11" creationId="{C4FCAECB-CEB9-0F4F-3B43-9D784E22E825}"/>
          </ac:spMkLst>
        </pc:spChg>
        <pc:spChg chg="add del mod">
          <ac:chgData name="Daniel Richardson" userId="b12f1a219faba2ab" providerId="LiveId" clId="{02CBAD79-CC40-45FB-BBD0-035F24F4C5F0}" dt="2024-03-22T12:05:24.753" v="380" actId="478"/>
          <ac:spMkLst>
            <pc:docMk/>
            <pc:sldMk cId="887137037" sldId="277"/>
            <ac:spMk id="13" creationId="{0CDF8C13-B1A5-87B2-8120-8CC583C1BC0F}"/>
          </ac:spMkLst>
        </pc:spChg>
        <pc:picChg chg="add mod">
          <ac:chgData name="Daniel Richardson" userId="b12f1a219faba2ab" providerId="LiveId" clId="{02CBAD79-CC40-45FB-BBD0-035F24F4C5F0}" dt="2024-03-22T12:05:21.354" v="378" actId="12788"/>
          <ac:picMkLst>
            <pc:docMk/>
            <pc:sldMk cId="887137037" sldId="277"/>
            <ac:picMk id="2" creationId="{AEDF1DF5-D167-C1D1-720B-6006517C7D0E}"/>
          </ac:picMkLst>
        </pc:picChg>
        <pc:picChg chg="add del">
          <ac:chgData name="Daniel Richardson" userId="b12f1a219faba2ab" providerId="LiveId" clId="{02CBAD79-CC40-45FB-BBD0-035F24F4C5F0}" dt="2024-03-22T12:05:12.146" v="375" actId="478"/>
          <ac:picMkLst>
            <pc:docMk/>
            <pc:sldMk cId="887137037" sldId="277"/>
            <ac:picMk id="8" creationId="{30F50B50-B83A-93C4-4EAA-396832E1CC55}"/>
          </ac:picMkLst>
        </pc:picChg>
      </pc:sldChg>
      <pc:sldChg chg="new del">
        <pc:chgData name="Daniel Richardson" userId="b12f1a219faba2ab" providerId="LiveId" clId="{02CBAD79-CC40-45FB-BBD0-035F24F4C5F0}" dt="2024-03-22T12:06:11.342" v="387" actId="47"/>
        <pc:sldMkLst>
          <pc:docMk/>
          <pc:sldMk cId="1195782967" sldId="278"/>
        </pc:sldMkLst>
      </pc:sldChg>
      <pc:sldChg chg="modSp add mod">
        <pc:chgData name="Daniel Richardson" userId="b12f1a219faba2ab" providerId="LiveId" clId="{02CBAD79-CC40-45FB-BBD0-035F24F4C5F0}" dt="2024-03-22T12:07:16.931" v="405"/>
        <pc:sldMkLst>
          <pc:docMk/>
          <pc:sldMk cId="1213597941" sldId="278"/>
        </pc:sldMkLst>
        <pc:spChg chg="mod">
          <ac:chgData name="Daniel Richardson" userId="b12f1a219faba2ab" providerId="LiveId" clId="{02CBAD79-CC40-45FB-BBD0-035F24F4C5F0}" dt="2024-03-22T12:07:16.931" v="405"/>
          <ac:spMkLst>
            <pc:docMk/>
            <pc:sldMk cId="1213597941" sldId="278"/>
            <ac:spMk id="3" creationId="{D97C3025-9482-0753-3832-728ED6C83232}"/>
          </ac:spMkLst>
        </pc:spChg>
        <pc:spChg chg="mod">
          <ac:chgData name="Daniel Richardson" userId="b12f1a219faba2ab" providerId="LiveId" clId="{02CBAD79-CC40-45FB-BBD0-035F24F4C5F0}" dt="2024-03-22T12:06:22.287" v="395" actId="20577"/>
          <ac:spMkLst>
            <pc:docMk/>
            <pc:sldMk cId="1213597941" sldId="278"/>
            <ac:spMk id="6" creationId="{FCDF00AB-9705-8A7C-C4BE-0CAF2033D468}"/>
          </ac:spMkLst>
        </pc:spChg>
      </pc:sldChg>
      <pc:sldChg chg="modSp add mod">
        <pc:chgData name="Daniel Richardson" userId="b12f1a219faba2ab" providerId="LiveId" clId="{02CBAD79-CC40-45FB-BBD0-035F24F4C5F0}" dt="2024-03-22T12:08:09.433" v="421" actId="20577"/>
        <pc:sldMkLst>
          <pc:docMk/>
          <pc:sldMk cId="3877576055" sldId="279"/>
        </pc:sldMkLst>
        <pc:spChg chg="mod">
          <ac:chgData name="Daniel Richardson" userId="b12f1a219faba2ab" providerId="LiveId" clId="{02CBAD79-CC40-45FB-BBD0-035F24F4C5F0}" dt="2024-03-22T12:08:09.433" v="421" actId="20577"/>
          <ac:spMkLst>
            <pc:docMk/>
            <pc:sldMk cId="3877576055" sldId="279"/>
            <ac:spMk id="3" creationId="{D97C3025-9482-0753-3832-728ED6C83232}"/>
          </ac:spMkLst>
        </pc:spChg>
      </pc:sldChg>
      <pc:sldChg chg="modSp add mod">
        <pc:chgData name="Daniel Richardson" userId="b12f1a219faba2ab" providerId="LiveId" clId="{02CBAD79-CC40-45FB-BBD0-035F24F4C5F0}" dt="2024-03-22T12:11:44.560" v="447" actId="6549"/>
        <pc:sldMkLst>
          <pc:docMk/>
          <pc:sldMk cId="2186438877" sldId="280"/>
        </pc:sldMkLst>
        <pc:spChg chg="mod">
          <ac:chgData name="Daniel Richardson" userId="b12f1a219faba2ab" providerId="LiveId" clId="{02CBAD79-CC40-45FB-BBD0-035F24F4C5F0}" dt="2024-03-22T12:11:44.560" v="447" actId="6549"/>
          <ac:spMkLst>
            <pc:docMk/>
            <pc:sldMk cId="2186438877" sldId="280"/>
            <ac:spMk id="3" creationId="{D97C3025-9482-0753-3832-728ED6C83232}"/>
          </ac:spMkLst>
        </pc:spChg>
        <pc:spChg chg="mod">
          <ac:chgData name="Daniel Richardson" userId="b12f1a219faba2ab" providerId="LiveId" clId="{02CBAD79-CC40-45FB-BBD0-035F24F4C5F0}" dt="2024-03-22T12:08:28.347" v="440" actId="20577"/>
          <ac:spMkLst>
            <pc:docMk/>
            <pc:sldMk cId="2186438877" sldId="280"/>
            <ac:spMk id="6" creationId="{FCDF00AB-9705-8A7C-C4BE-0CAF2033D468}"/>
          </ac:spMkLst>
        </pc:spChg>
      </pc:sldChg>
      <pc:sldChg chg="new del">
        <pc:chgData name="Daniel Richardson" userId="b12f1a219faba2ab" providerId="LiveId" clId="{02CBAD79-CC40-45FB-BBD0-035F24F4C5F0}" dt="2024-03-22T12:08:18.650" v="423" actId="47"/>
        <pc:sldMkLst>
          <pc:docMk/>
          <pc:sldMk cId="3005338684" sldId="280"/>
        </pc:sldMkLst>
      </pc:sldChg>
      <pc:sldChg chg="modSp add mod">
        <pc:chgData name="Daniel Richardson" userId="b12f1a219faba2ab" providerId="LiveId" clId="{02CBAD79-CC40-45FB-BBD0-035F24F4C5F0}" dt="2024-03-22T12:12:29.870" v="456" actId="20577"/>
        <pc:sldMkLst>
          <pc:docMk/>
          <pc:sldMk cId="511290703" sldId="281"/>
        </pc:sldMkLst>
        <pc:spChg chg="mod">
          <ac:chgData name="Daniel Richardson" userId="b12f1a219faba2ab" providerId="LiveId" clId="{02CBAD79-CC40-45FB-BBD0-035F24F4C5F0}" dt="2024-03-22T12:12:29.870" v="456" actId="20577"/>
          <ac:spMkLst>
            <pc:docMk/>
            <pc:sldMk cId="511290703" sldId="281"/>
            <ac:spMk id="3" creationId="{D97C3025-9482-0753-3832-728ED6C83232}"/>
          </ac:spMkLst>
        </pc:spChg>
      </pc:sldChg>
      <pc:sldChg chg="new del">
        <pc:chgData name="Daniel Richardson" userId="b12f1a219faba2ab" providerId="LiveId" clId="{02CBAD79-CC40-45FB-BBD0-035F24F4C5F0}" dt="2024-03-22T12:12:43.899" v="458" actId="47"/>
        <pc:sldMkLst>
          <pc:docMk/>
          <pc:sldMk cId="1778526837" sldId="282"/>
        </pc:sldMkLst>
      </pc:sldChg>
      <pc:sldChg chg="modSp add mod">
        <pc:chgData name="Daniel Richardson" userId="b12f1a219faba2ab" providerId="LiveId" clId="{02CBAD79-CC40-45FB-BBD0-035F24F4C5F0}" dt="2024-03-22T12:13:00.855" v="476" actId="20577"/>
        <pc:sldMkLst>
          <pc:docMk/>
          <pc:sldMk cId="2255098656" sldId="282"/>
        </pc:sldMkLst>
        <pc:spChg chg="mod">
          <ac:chgData name="Daniel Richardson" userId="b12f1a219faba2ab" providerId="LiveId" clId="{02CBAD79-CC40-45FB-BBD0-035F24F4C5F0}" dt="2024-03-22T12:13:00.855" v="476" actId="20577"/>
          <ac:spMkLst>
            <pc:docMk/>
            <pc:sldMk cId="2255098656" sldId="282"/>
            <ac:spMk id="3" creationId="{D97C3025-9482-0753-3832-728ED6C83232}"/>
          </ac:spMkLst>
        </pc:spChg>
        <pc:spChg chg="mod">
          <ac:chgData name="Daniel Richardson" userId="b12f1a219faba2ab" providerId="LiveId" clId="{02CBAD79-CC40-45FB-BBD0-035F24F4C5F0}" dt="2024-03-22T12:12:49.020" v="473" actId="20577"/>
          <ac:spMkLst>
            <pc:docMk/>
            <pc:sldMk cId="2255098656" sldId="282"/>
            <ac:spMk id="6" creationId="{FCDF00AB-9705-8A7C-C4BE-0CAF2033D468}"/>
          </ac:spMkLst>
        </pc:spChg>
      </pc:sldChg>
    </pc:docChg>
  </pc:docChgLst>
  <pc:docChgLst>
    <pc:chgData name="Daniel Richardson" userId="b12f1a219faba2ab" providerId="LiveId" clId="{B56DAE52-F9FB-4A98-9F5E-150657C62258}"/>
    <pc:docChg chg="modSld">
      <pc:chgData name="Daniel Richardson" userId="b12f1a219faba2ab" providerId="LiveId" clId="{B56DAE52-F9FB-4A98-9F5E-150657C62258}" dt="2024-04-08T07:31:47.229" v="1" actId="14826"/>
      <pc:docMkLst>
        <pc:docMk/>
      </pc:docMkLst>
      <pc:sldChg chg="modSp">
        <pc:chgData name="Daniel Richardson" userId="b12f1a219faba2ab" providerId="LiveId" clId="{B56DAE52-F9FB-4A98-9F5E-150657C62258}" dt="2024-04-08T07:31:33.875" v="0" actId="14826"/>
        <pc:sldMkLst>
          <pc:docMk/>
          <pc:sldMk cId="2284919758" sldId="262"/>
        </pc:sldMkLst>
        <pc:picChg chg="mod">
          <ac:chgData name="Daniel Richardson" userId="b12f1a219faba2ab" providerId="LiveId" clId="{B56DAE52-F9FB-4A98-9F5E-150657C62258}" dt="2024-04-08T07:31:33.875" v="0" actId="14826"/>
          <ac:picMkLst>
            <pc:docMk/>
            <pc:sldMk cId="2284919758" sldId="262"/>
            <ac:picMk id="8" creationId="{30F50B50-B83A-93C4-4EAA-396832E1CC55}"/>
          </ac:picMkLst>
        </pc:picChg>
      </pc:sldChg>
      <pc:sldChg chg="modSp">
        <pc:chgData name="Daniel Richardson" userId="b12f1a219faba2ab" providerId="LiveId" clId="{B56DAE52-F9FB-4A98-9F5E-150657C62258}" dt="2024-04-08T07:31:47.229" v="1" actId="14826"/>
        <pc:sldMkLst>
          <pc:docMk/>
          <pc:sldMk cId="2255098656" sldId="282"/>
        </pc:sldMkLst>
        <pc:picChg chg="mod">
          <ac:chgData name="Daniel Richardson" userId="b12f1a219faba2ab" providerId="LiveId" clId="{B56DAE52-F9FB-4A98-9F5E-150657C62258}" dt="2024-04-08T07:31:47.229" v="1" actId="14826"/>
          <ac:picMkLst>
            <pc:docMk/>
            <pc:sldMk cId="2255098656" sldId="282"/>
            <ac:picMk id="8" creationId="{30F50B50-B83A-93C4-4EAA-396832E1CC55}"/>
          </ac:picMkLst>
        </pc:picChg>
      </pc:sldChg>
    </pc:docChg>
  </pc:docChgLst>
  <pc:docChgLst>
    <pc:chgData name="Daniel Richardson" userId="b12f1a219faba2ab" providerId="LiveId" clId="{029DB189-44B9-4C80-8E5B-F63C9C34FB16}"/>
    <pc:docChg chg="undo custSel modSld">
      <pc:chgData name="Daniel Richardson" userId="b12f1a219faba2ab" providerId="LiveId" clId="{029DB189-44B9-4C80-8E5B-F63C9C34FB16}" dt="2024-07-07T07:15:56.218" v="7" actId="12"/>
      <pc:docMkLst>
        <pc:docMk/>
      </pc:docMkLst>
      <pc:sldChg chg="modSp mod">
        <pc:chgData name="Daniel Richardson" userId="b12f1a219faba2ab" providerId="LiveId" clId="{029DB189-44B9-4C80-8E5B-F63C9C34FB16}" dt="2024-07-07T07:12:55.965" v="4" actId="12"/>
        <pc:sldMkLst>
          <pc:docMk/>
          <pc:sldMk cId="1464883447" sldId="257"/>
        </pc:sldMkLst>
        <pc:spChg chg="mod">
          <ac:chgData name="Daniel Richardson" userId="b12f1a219faba2ab" providerId="LiveId" clId="{029DB189-44B9-4C80-8E5B-F63C9C34FB16}" dt="2024-07-07T07:12:55.965" v="4" actId="12"/>
          <ac:spMkLst>
            <pc:docMk/>
            <pc:sldMk cId="1464883447" sldId="257"/>
            <ac:spMk id="3" creationId="{D97C3025-9482-0753-3832-728ED6C83232}"/>
          </ac:spMkLst>
        </pc:spChg>
      </pc:sldChg>
      <pc:sldChg chg="modSp mod">
        <pc:chgData name="Daniel Richardson" userId="b12f1a219faba2ab" providerId="LiveId" clId="{029DB189-44B9-4C80-8E5B-F63C9C34FB16}" dt="2024-07-07T07:12:28.086" v="3" actId="12"/>
        <pc:sldMkLst>
          <pc:docMk/>
          <pc:sldMk cId="2284919758" sldId="262"/>
        </pc:sldMkLst>
        <pc:spChg chg="mod">
          <ac:chgData name="Daniel Richardson" userId="b12f1a219faba2ab" providerId="LiveId" clId="{029DB189-44B9-4C80-8E5B-F63C9C34FB16}" dt="2024-07-07T07:12:28.086" v="3" actId="12"/>
          <ac:spMkLst>
            <pc:docMk/>
            <pc:sldMk cId="2284919758" sldId="262"/>
            <ac:spMk id="3" creationId="{D97C3025-9482-0753-3832-728ED6C83232}"/>
          </ac:spMkLst>
        </pc:spChg>
      </pc:sldChg>
      <pc:sldChg chg="modSp mod">
        <pc:chgData name="Daniel Richardson" userId="b12f1a219faba2ab" providerId="LiveId" clId="{029DB189-44B9-4C80-8E5B-F63C9C34FB16}" dt="2024-07-07T07:14:37.537" v="5" actId="12"/>
        <pc:sldMkLst>
          <pc:docMk/>
          <pc:sldMk cId="288380068" sldId="263"/>
        </pc:sldMkLst>
        <pc:spChg chg="mod">
          <ac:chgData name="Daniel Richardson" userId="b12f1a219faba2ab" providerId="LiveId" clId="{029DB189-44B9-4C80-8E5B-F63C9C34FB16}" dt="2024-07-07T07:14:37.537" v="5" actId="12"/>
          <ac:spMkLst>
            <pc:docMk/>
            <pc:sldMk cId="288380068" sldId="263"/>
            <ac:spMk id="3" creationId="{D97C3025-9482-0753-3832-728ED6C83232}"/>
          </ac:spMkLst>
        </pc:spChg>
      </pc:sldChg>
      <pc:sldChg chg="modSp mod">
        <pc:chgData name="Daniel Richardson" userId="b12f1a219faba2ab" providerId="LiveId" clId="{029DB189-44B9-4C80-8E5B-F63C9C34FB16}" dt="2024-07-07T07:15:12.644" v="6" actId="12"/>
        <pc:sldMkLst>
          <pc:docMk/>
          <pc:sldMk cId="182059961" sldId="273"/>
        </pc:sldMkLst>
        <pc:spChg chg="mod">
          <ac:chgData name="Daniel Richardson" userId="b12f1a219faba2ab" providerId="LiveId" clId="{029DB189-44B9-4C80-8E5B-F63C9C34FB16}" dt="2024-07-07T07:15:12.644" v="6" actId="12"/>
          <ac:spMkLst>
            <pc:docMk/>
            <pc:sldMk cId="182059961" sldId="273"/>
            <ac:spMk id="3" creationId="{D97C3025-9482-0753-3832-728ED6C83232}"/>
          </ac:spMkLst>
        </pc:spChg>
      </pc:sldChg>
      <pc:sldChg chg="modSp mod">
        <pc:chgData name="Daniel Richardson" userId="b12f1a219faba2ab" providerId="LiveId" clId="{029DB189-44B9-4C80-8E5B-F63C9C34FB16}" dt="2024-07-07T07:15:56.218" v="7" actId="12"/>
        <pc:sldMkLst>
          <pc:docMk/>
          <pc:sldMk cId="4140066950" sldId="275"/>
        </pc:sldMkLst>
        <pc:spChg chg="mod">
          <ac:chgData name="Daniel Richardson" userId="b12f1a219faba2ab" providerId="LiveId" clId="{029DB189-44B9-4C80-8E5B-F63C9C34FB16}" dt="2024-07-07T07:15:56.218" v="7" actId="12"/>
          <ac:spMkLst>
            <pc:docMk/>
            <pc:sldMk cId="4140066950" sldId="275"/>
            <ac:spMk id="3" creationId="{D97C3025-9482-0753-3832-728ED6C83232}"/>
          </ac:spMkLst>
        </pc:spChg>
      </pc:sldChg>
    </pc:docChg>
  </pc:docChgLst>
  <pc:docChgLst>
    <pc:chgData name="Daniel Richardson" userId="b12f1a219faba2ab" providerId="LiveId" clId="{A127706D-E685-48D1-B4BC-A41BA75AC5A4}"/>
    <pc:docChg chg="undo custSel addSld delSld modSld">
      <pc:chgData name="Daniel Richardson" userId="b12f1a219faba2ab" providerId="LiveId" clId="{A127706D-E685-48D1-B4BC-A41BA75AC5A4}" dt="2024-04-14T13:13:54.191" v="205"/>
      <pc:docMkLst>
        <pc:docMk/>
      </pc:docMkLst>
      <pc:sldChg chg="modSp mod">
        <pc:chgData name="Daniel Richardson" userId="b12f1a219faba2ab" providerId="LiveId" clId="{A127706D-E685-48D1-B4BC-A41BA75AC5A4}" dt="2024-04-14T13:06:18.292" v="31" actId="20577"/>
        <pc:sldMkLst>
          <pc:docMk/>
          <pc:sldMk cId="1464883447" sldId="257"/>
        </pc:sldMkLst>
        <pc:spChg chg="mod">
          <ac:chgData name="Daniel Richardson" userId="b12f1a219faba2ab" providerId="LiveId" clId="{A127706D-E685-48D1-B4BC-A41BA75AC5A4}" dt="2024-04-14T13:06:18.292" v="31" actId="20577"/>
          <ac:spMkLst>
            <pc:docMk/>
            <pc:sldMk cId="1464883447" sldId="257"/>
            <ac:spMk id="3" creationId="{D97C3025-9482-0753-3832-728ED6C83232}"/>
          </ac:spMkLst>
        </pc:spChg>
        <pc:spChg chg="mod">
          <ac:chgData name="Daniel Richardson" userId="b12f1a219faba2ab" providerId="LiveId" clId="{A127706D-E685-48D1-B4BC-A41BA75AC5A4}" dt="2024-04-14T13:05:59.049" v="13"/>
          <ac:spMkLst>
            <pc:docMk/>
            <pc:sldMk cId="1464883447" sldId="257"/>
            <ac:spMk id="6" creationId="{FCDF00AB-9705-8A7C-C4BE-0CAF2033D468}"/>
          </ac:spMkLst>
        </pc:spChg>
      </pc:sldChg>
      <pc:sldChg chg="modSp mod">
        <pc:chgData name="Daniel Richardson" userId="b12f1a219faba2ab" providerId="LiveId" clId="{A127706D-E685-48D1-B4BC-A41BA75AC5A4}" dt="2024-04-14T13:05:41.522" v="11" actId="20577"/>
        <pc:sldMkLst>
          <pc:docMk/>
          <pc:sldMk cId="2284919758" sldId="262"/>
        </pc:sldMkLst>
        <pc:spChg chg="mod">
          <ac:chgData name="Daniel Richardson" userId="b12f1a219faba2ab" providerId="LiveId" clId="{A127706D-E685-48D1-B4BC-A41BA75AC5A4}" dt="2024-04-14T13:05:41.522" v="11" actId="20577"/>
          <ac:spMkLst>
            <pc:docMk/>
            <pc:sldMk cId="2284919758" sldId="262"/>
            <ac:spMk id="3" creationId="{D97C3025-9482-0753-3832-728ED6C83232}"/>
          </ac:spMkLst>
        </pc:spChg>
      </pc:sldChg>
      <pc:sldChg chg="modSp mod">
        <pc:chgData name="Daniel Richardson" userId="b12f1a219faba2ab" providerId="LiveId" clId="{A127706D-E685-48D1-B4BC-A41BA75AC5A4}" dt="2024-04-14T13:09:51.484" v="89" actId="20577"/>
        <pc:sldMkLst>
          <pc:docMk/>
          <pc:sldMk cId="288380068" sldId="263"/>
        </pc:sldMkLst>
        <pc:spChg chg="mod">
          <ac:chgData name="Daniel Richardson" userId="b12f1a219faba2ab" providerId="LiveId" clId="{A127706D-E685-48D1-B4BC-A41BA75AC5A4}" dt="2024-04-14T13:09:51.484" v="89" actId="20577"/>
          <ac:spMkLst>
            <pc:docMk/>
            <pc:sldMk cId="288380068" sldId="263"/>
            <ac:spMk id="3" creationId="{D97C3025-9482-0753-3832-728ED6C83232}"/>
          </ac:spMkLst>
        </pc:spChg>
        <pc:spChg chg="mod">
          <ac:chgData name="Daniel Richardson" userId="b12f1a219faba2ab" providerId="LiveId" clId="{A127706D-E685-48D1-B4BC-A41BA75AC5A4}" dt="2024-04-14T13:08:28.851" v="72"/>
          <ac:spMkLst>
            <pc:docMk/>
            <pc:sldMk cId="288380068" sldId="263"/>
            <ac:spMk id="6" creationId="{FCDF00AB-9705-8A7C-C4BE-0CAF2033D468}"/>
          </ac:spMkLst>
        </pc:spChg>
      </pc:sldChg>
      <pc:sldChg chg="modSp mod">
        <pc:chgData name="Daniel Richardson" userId="b12f1a219faba2ab" providerId="LiveId" clId="{A127706D-E685-48D1-B4BC-A41BA75AC5A4}" dt="2024-04-14T13:10:18.970" v="97" actId="113"/>
        <pc:sldMkLst>
          <pc:docMk/>
          <pc:sldMk cId="729373880" sldId="264"/>
        </pc:sldMkLst>
        <pc:spChg chg="mod">
          <ac:chgData name="Daniel Richardson" userId="b12f1a219faba2ab" providerId="LiveId" clId="{A127706D-E685-48D1-B4BC-A41BA75AC5A4}" dt="2024-04-14T13:10:18.970" v="97" actId="113"/>
          <ac:spMkLst>
            <pc:docMk/>
            <pc:sldMk cId="729373880" sldId="264"/>
            <ac:spMk id="3" creationId="{D97C3025-9482-0753-3832-728ED6C83232}"/>
          </ac:spMkLst>
        </pc:spChg>
        <pc:spChg chg="mod">
          <ac:chgData name="Daniel Richardson" userId="b12f1a219faba2ab" providerId="LiveId" clId="{A127706D-E685-48D1-B4BC-A41BA75AC5A4}" dt="2024-04-14T13:09:59.568" v="90"/>
          <ac:spMkLst>
            <pc:docMk/>
            <pc:sldMk cId="729373880" sldId="264"/>
            <ac:spMk id="6" creationId="{FCDF00AB-9705-8A7C-C4BE-0CAF2033D468}"/>
          </ac:spMkLst>
        </pc:spChg>
      </pc:sldChg>
      <pc:sldChg chg="modSp mod">
        <pc:chgData name="Daniel Richardson" userId="b12f1a219faba2ab" providerId="LiveId" clId="{A127706D-E685-48D1-B4BC-A41BA75AC5A4}" dt="2024-04-14T13:07:58.439" v="59" actId="20577"/>
        <pc:sldMkLst>
          <pc:docMk/>
          <pc:sldMk cId="3017414574" sldId="272"/>
        </pc:sldMkLst>
        <pc:spChg chg="mod">
          <ac:chgData name="Daniel Richardson" userId="b12f1a219faba2ab" providerId="LiveId" clId="{A127706D-E685-48D1-B4BC-A41BA75AC5A4}" dt="2024-04-14T13:07:58.439" v="59" actId="20577"/>
          <ac:spMkLst>
            <pc:docMk/>
            <pc:sldMk cId="3017414574" sldId="272"/>
            <ac:spMk id="3" creationId="{D97C3025-9482-0753-3832-728ED6C83232}"/>
          </ac:spMkLst>
        </pc:spChg>
        <pc:spChg chg="mod">
          <ac:chgData name="Daniel Richardson" userId="b12f1a219faba2ab" providerId="LiveId" clId="{A127706D-E685-48D1-B4BC-A41BA75AC5A4}" dt="2024-04-14T13:06:30.359" v="32"/>
          <ac:spMkLst>
            <pc:docMk/>
            <pc:sldMk cId="3017414574" sldId="272"/>
            <ac:spMk id="6" creationId="{FCDF00AB-9705-8A7C-C4BE-0CAF2033D468}"/>
          </ac:spMkLst>
        </pc:spChg>
      </pc:sldChg>
      <pc:sldChg chg="modSp mod">
        <pc:chgData name="Daniel Richardson" userId="b12f1a219faba2ab" providerId="LiveId" clId="{A127706D-E685-48D1-B4BC-A41BA75AC5A4}" dt="2024-04-14T13:11:43.151" v="139" actId="20577"/>
        <pc:sldMkLst>
          <pc:docMk/>
          <pc:sldMk cId="182059961" sldId="273"/>
        </pc:sldMkLst>
        <pc:spChg chg="mod">
          <ac:chgData name="Daniel Richardson" userId="b12f1a219faba2ab" providerId="LiveId" clId="{A127706D-E685-48D1-B4BC-A41BA75AC5A4}" dt="2024-04-14T13:11:43.151" v="139" actId="20577"/>
          <ac:spMkLst>
            <pc:docMk/>
            <pc:sldMk cId="182059961" sldId="273"/>
            <ac:spMk id="3" creationId="{D97C3025-9482-0753-3832-728ED6C83232}"/>
          </ac:spMkLst>
        </pc:spChg>
        <pc:spChg chg="mod">
          <ac:chgData name="Daniel Richardson" userId="b12f1a219faba2ab" providerId="LiveId" clId="{A127706D-E685-48D1-B4BC-A41BA75AC5A4}" dt="2024-04-14T13:10:44.094" v="119" actId="20577"/>
          <ac:spMkLst>
            <pc:docMk/>
            <pc:sldMk cId="182059961" sldId="273"/>
            <ac:spMk id="6" creationId="{FCDF00AB-9705-8A7C-C4BE-0CAF2033D468}"/>
          </ac:spMkLst>
        </pc:spChg>
      </pc:sldChg>
      <pc:sldChg chg="modSp mod">
        <pc:chgData name="Daniel Richardson" userId="b12f1a219faba2ab" providerId="LiveId" clId="{A127706D-E685-48D1-B4BC-A41BA75AC5A4}" dt="2024-04-14T13:12:07.465" v="143" actId="113"/>
        <pc:sldMkLst>
          <pc:docMk/>
          <pc:sldMk cId="3644070950" sldId="274"/>
        </pc:sldMkLst>
        <pc:spChg chg="mod">
          <ac:chgData name="Daniel Richardson" userId="b12f1a219faba2ab" providerId="LiveId" clId="{A127706D-E685-48D1-B4BC-A41BA75AC5A4}" dt="2024-04-14T13:12:07.465" v="143" actId="113"/>
          <ac:spMkLst>
            <pc:docMk/>
            <pc:sldMk cId="3644070950" sldId="274"/>
            <ac:spMk id="3" creationId="{D97C3025-9482-0753-3832-728ED6C83232}"/>
          </ac:spMkLst>
        </pc:spChg>
        <pc:spChg chg="mod">
          <ac:chgData name="Daniel Richardson" userId="b12f1a219faba2ab" providerId="LiveId" clId="{A127706D-E685-48D1-B4BC-A41BA75AC5A4}" dt="2024-04-14T13:11:58.692" v="140"/>
          <ac:spMkLst>
            <pc:docMk/>
            <pc:sldMk cId="3644070950" sldId="274"/>
            <ac:spMk id="6" creationId="{FCDF00AB-9705-8A7C-C4BE-0CAF2033D468}"/>
          </ac:spMkLst>
        </pc:spChg>
      </pc:sldChg>
      <pc:sldChg chg="modSp mod">
        <pc:chgData name="Daniel Richardson" userId="b12f1a219faba2ab" providerId="LiveId" clId="{A127706D-E685-48D1-B4BC-A41BA75AC5A4}" dt="2024-04-14T13:12:46.866" v="177" actId="12"/>
        <pc:sldMkLst>
          <pc:docMk/>
          <pc:sldMk cId="4140066950" sldId="275"/>
        </pc:sldMkLst>
        <pc:spChg chg="mod">
          <ac:chgData name="Daniel Richardson" userId="b12f1a219faba2ab" providerId="LiveId" clId="{A127706D-E685-48D1-B4BC-A41BA75AC5A4}" dt="2024-04-14T13:12:46.866" v="177" actId="12"/>
          <ac:spMkLst>
            <pc:docMk/>
            <pc:sldMk cId="4140066950" sldId="275"/>
            <ac:spMk id="3" creationId="{D97C3025-9482-0753-3832-728ED6C83232}"/>
          </ac:spMkLst>
        </pc:spChg>
        <pc:spChg chg="mod">
          <ac:chgData name="Daniel Richardson" userId="b12f1a219faba2ab" providerId="LiveId" clId="{A127706D-E685-48D1-B4BC-A41BA75AC5A4}" dt="2024-04-14T13:12:35.510" v="172" actId="20577"/>
          <ac:spMkLst>
            <pc:docMk/>
            <pc:sldMk cId="4140066950" sldId="275"/>
            <ac:spMk id="6" creationId="{FCDF00AB-9705-8A7C-C4BE-0CAF2033D468}"/>
          </ac:spMkLst>
        </pc:spChg>
      </pc:sldChg>
      <pc:sldChg chg="modSp mod">
        <pc:chgData name="Daniel Richardson" userId="b12f1a219faba2ab" providerId="LiveId" clId="{A127706D-E685-48D1-B4BC-A41BA75AC5A4}" dt="2024-04-14T13:13:38.913" v="201" actId="20577"/>
        <pc:sldMkLst>
          <pc:docMk/>
          <pc:sldMk cId="1213597941" sldId="278"/>
        </pc:sldMkLst>
        <pc:spChg chg="mod">
          <ac:chgData name="Daniel Richardson" userId="b12f1a219faba2ab" providerId="LiveId" clId="{A127706D-E685-48D1-B4BC-A41BA75AC5A4}" dt="2024-04-14T13:13:38.913" v="201" actId="20577"/>
          <ac:spMkLst>
            <pc:docMk/>
            <pc:sldMk cId="1213597941" sldId="278"/>
            <ac:spMk id="3" creationId="{D97C3025-9482-0753-3832-728ED6C83232}"/>
          </ac:spMkLst>
        </pc:spChg>
        <pc:spChg chg="mod">
          <ac:chgData name="Daniel Richardson" userId="b12f1a219faba2ab" providerId="LiveId" clId="{A127706D-E685-48D1-B4BC-A41BA75AC5A4}" dt="2024-04-14T13:12:55.822" v="178"/>
          <ac:spMkLst>
            <pc:docMk/>
            <pc:sldMk cId="1213597941" sldId="278"/>
            <ac:spMk id="6" creationId="{FCDF00AB-9705-8A7C-C4BE-0CAF2033D468}"/>
          </ac:spMkLst>
        </pc:spChg>
      </pc:sldChg>
      <pc:sldChg chg="del">
        <pc:chgData name="Daniel Richardson" userId="b12f1a219faba2ab" providerId="LiveId" clId="{A127706D-E685-48D1-B4BC-A41BA75AC5A4}" dt="2024-04-14T13:13:44.365" v="202" actId="47"/>
        <pc:sldMkLst>
          <pc:docMk/>
          <pc:sldMk cId="3877576055" sldId="279"/>
        </pc:sldMkLst>
      </pc:sldChg>
      <pc:sldChg chg="del">
        <pc:chgData name="Daniel Richardson" userId="b12f1a219faba2ab" providerId="LiveId" clId="{A127706D-E685-48D1-B4BC-A41BA75AC5A4}" dt="2024-04-14T13:13:49.485" v="203" actId="47"/>
        <pc:sldMkLst>
          <pc:docMk/>
          <pc:sldMk cId="2186438877" sldId="280"/>
        </pc:sldMkLst>
      </pc:sldChg>
      <pc:sldChg chg="del">
        <pc:chgData name="Daniel Richardson" userId="b12f1a219faba2ab" providerId="LiveId" clId="{A127706D-E685-48D1-B4BC-A41BA75AC5A4}" dt="2024-04-14T13:13:49.920" v="204" actId="47"/>
        <pc:sldMkLst>
          <pc:docMk/>
          <pc:sldMk cId="511290703" sldId="281"/>
        </pc:sldMkLst>
      </pc:sldChg>
      <pc:sldChg chg="modSp mod">
        <pc:chgData name="Daniel Richardson" userId="b12f1a219faba2ab" providerId="LiveId" clId="{A127706D-E685-48D1-B4BC-A41BA75AC5A4}" dt="2024-04-14T13:13:54.191" v="205"/>
        <pc:sldMkLst>
          <pc:docMk/>
          <pc:sldMk cId="2255098656" sldId="282"/>
        </pc:sldMkLst>
        <pc:spChg chg="mod">
          <ac:chgData name="Daniel Richardson" userId="b12f1a219faba2ab" providerId="LiveId" clId="{A127706D-E685-48D1-B4BC-A41BA75AC5A4}" dt="2024-04-14T13:13:54.191" v="205"/>
          <ac:spMkLst>
            <pc:docMk/>
            <pc:sldMk cId="2255098656" sldId="282"/>
            <ac:spMk id="3" creationId="{D97C3025-9482-0753-3832-728ED6C83232}"/>
          </ac:spMkLst>
        </pc:spChg>
      </pc:sldChg>
      <pc:sldChg chg="modSp add mod">
        <pc:chgData name="Daniel Richardson" userId="b12f1a219faba2ab" providerId="LiveId" clId="{A127706D-E685-48D1-B4BC-A41BA75AC5A4}" dt="2024-04-14T13:08:18.215" v="71" actId="20577"/>
        <pc:sldMkLst>
          <pc:docMk/>
          <pc:sldMk cId="1838873914" sldId="283"/>
        </pc:sldMkLst>
        <pc:spChg chg="mod">
          <ac:chgData name="Daniel Richardson" userId="b12f1a219faba2ab" providerId="LiveId" clId="{A127706D-E685-48D1-B4BC-A41BA75AC5A4}" dt="2024-04-14T13:08:18.215" v="71" actId="20577"/>
          <ac:spMkLst>
            <pc:docMk/>
            <pc:sldMk cId="1838873914" sldId="283"/>
            <ac:spMk id="3" creationId="{D97C3025-9482-0753-3832-728ED6C83232}"/>
          </ac:spMkLst>
        </pc:spChg>
      </pc:sldChg>
      <pc:sldChg chg="modSp add mod">
        <pc:chgData name="Daniel Richardson" userId="b12f1a219faba2ab" providerId="LiveId" clId="{A127706D-E685-48D1-B4BC-A41BA75AC5A4}" dt="2024-04-14T13:08:11.670" v="66" actId="20577"/>
        <pc:sldMkLst>
          <pc:docMk/>
          <pc:sldMk cId="751271801" sldId="284"/>
        </pc:sldMkLst>
        <pc:spChg chg="mod">
          <ac:chgData name="Daniel Richardson" userId="b12f1a219faba2ab" providerId="LiveId" clId="{A127706D-E685-48D1-B4BC-A41BA75AC5A4}" dt="2024-04-14T13:08:11.670" v="66" actId="20577"/>
          <ac:spMkLst>
            <pc:docMk/>
            <pc:sldMk cId="751271801" sldId="284"/>
            <ac:spMk id="3" creationId="{D97C3025-9482-0753-3832-728ED6C83232}"/>
          </ac:spMkLst>
        </pc:spChg>
      </pc:sldChg>
      <pc:sldChg chg="modSp add mod">
        <pc:chgData name="Daniel Richardson" userId="b12f1a219faba2ab" providerId="LiveId" clId="{A127706D-E685-48D1-B4BC-A41BA75AC5A4}" dt="2024-04-14T13:10:30.824" v="102" actId="113"/>
        <pc:sldMkLst>
          <pc:docMk/>
          <pc:sldMk cId="3092778421" sldId="285"/>
        </pc:sldMkLst>
        <pc:spChg chg="mod">
          <ac:chgData name="Daniel Richardson" userId="b12f1a219faba2ab" providerId="LiveId" clId="{A127706D-E685-48D1-B4BC-A41BA75AC5A4}" dt="2024-04-14T13:10:30.824" v="102" actId="113"/>
          <ac:spMkLst>
            <pc:docMk/>
            <pc:sldMk cId="3092778421" sldId="285"/>
            <ac:spMk id="3" creationId="{D97C3025-9482-0753-3832-728ED6C83232}"/>
          </ac:spMkLst>
        </pc:spChg>
      </pc:sldChg>
      <pc:sldChg chg="modSp add mod">
        <pc:chgData name="Daniel Richardson" userId="b12f1a219faba2ab" providerId="LiveId" clId="{A127706D-E685-48D1-B4BC-A41BA75AC5A4}" dt="2024-04-14T13:12:23.056" v="147" actId="113"/>
        <pc:sldMkLst>
          <pc:docMk/>
          <pc:sldMk cId="3208777408" sldId="286"/>
        </pc:sldMkLst>
        <pc:spChg chg="mod">
          <ac:chgData name="Daniel Richardson" userId="b12f1a219faba2ab" providerId="LiveId" clId="{A127706D-E685-48D1-B4BC-A41BA75AC5A4}" dt="2024-04-14T13:12:23.056" v="147" actId="113"/>
          <ac:spMkLst>
            <pc:docMk/>
            <pc:sldMk cId="3208777408" sldId="286"/>
            <ac:spMk id="3" creationId="{D97C3025-9482-0753-3832-728ED6C83232}"/>
          </ac:spMkLst>
        </pc:spChg>
      </pc:sldChg>
    </pc:docChg>
  </pc:docChgLst>
  <pc:docChgLst>
    <pc:chgData name="Daniel Richardson" userId="b12f1a219faba2ab" providerId="LiveId" clId="{74434E1A-165C-453D-A2FC-0668E8453C56}"/>
    <pc:docChg chg="custSel addSld modSld">
      <pc:chgData name="Daniel Richardson" userId="b12f1a219faba2ab" providerId="LiveId" clId="{74434E1A-165C-453D-A2FC-0668E8453C56}" dt="2024-07-31T14:19:53.471" v="40"/>
      <pc:docMkLst>
        <pc:docMk/>
      </pc:docMkLst>
      <pc:sldChg chg="modSp">
        <pc:chgData name="Daniel Richardson" userId="b12f1a219faba2ab" providerId="LiveId" clId="{74434E1A-165C-453D-A2FC-0668E8453C56}" dt="2024-07-31T14:19:24.541" v="0"/>
        <pc:sldMkLst>
          <pc:docMk/>
          <pc:sldMk cId="1464883447" sldId="257"/>
        </pc:sldMkLst>
        <pc:spChg chg="mod">
          <ac:chgData name="Daniel Richardson" userId="b12f1a219faba2ab" providerId="LiveId" clId="{74434E1A-165C-453D-A2FC-0668E8453C56}" dt="2024-07-31T14:19:24.541" v="0"/>
          <ac:spMkLst>
            <pc:docMk/>
            <pc:sldMk cId="1464883447" sldId="257"/>
            <ac:spMk id="3" creationId="{D97C3025-9482-0753-3832-728ED6C83232}"/>
          </ac:spMkLst>
        </pc:spChg>
        <pc:spChg chg="mod">
          <ac:chgData name="Daniel Richardson" userId="b12f1a219faba2ab" providerId="LiveId" clId="{74434E1A-165C-453D-A2FC-0668E8453C56}" dt="2024-07-31T14:19:24.541" v="0"/>
          <ac:spMkLst>
            <pc:docMk/>
            <pc:sldMk cId="1464883447" sldId="257"/>
            <ac:spMk id="6" creationId="{FCDF00AB-9705-8A7C-C4BE-0CAF2033D468}"/>
          </ac:spMkLst>
        </pc:spChg>
        <pc:picChg chg="mod">
          <ac:chgData name="Daniel Richardson" userId="b12f1a219faba2ab" providerId="LiveId" clId="{74434E1A-165C-453D-A2FC-0668E8453C56}" dt="2024-07-31T14:19:24.541" v="0"/>
          <ac:picMkLst>
            <pc:docMk/>
            <pc:sldMk cId="1464883447" sldId="257"/>
            <ac:picMk id="8" creationId="{7C3BA985-8399-ED93-596D-CA179022D7F9}"/>
          </ac:picMkLst>
        </pc:picChg>
      </pc:sldChg>
      <pc:sldChg chg="modSp">
        <pc:chgData name="Daniel Richardson" userId="b12f1a219faba2ab" providerId="LiveId" clId="{74434E1A-165C-453D-A2FC-0668E8453C56}" dt="2024-07-31T14:19:24.541" v="0"/>
        <pc:sldMkLst>
          <pc:docMk/>
          <pc:sldMk cId="2284919758" sldId="262"/>
        </pc:sldMkLst>
        <pc:spChg chg="mod">
          <ac:chgData name="Daniel Richardson" userId="b12f1a219faba2ab" providerId="LiveId" clId="{74434E1A-165C-453D-A2FC-0668E8453C56}" dt="2024-07-31T14:19:24.541" v="0"/>
          <ac:spMkLst>
            <pc:docMk/>
            <pc:sldMk cId="2284919758" sldId="262"/>
            <ac:spMk id="3" creationId="{D97C3025-9482-0753-3832-728ED6C83232}"/>
          </ac:spMkLst>
        </pc:spChg>
        <pc:spChg chg="mod">
          <ac:chgData name="Daniel Richardson" userId="b12f1a219faba2ab" providerId="LiveId" clId="{74434E1A-165C-453D-A2FC-0668E8453C56}" dt="2024-07-31T14:19:24.541" v="0"/>
          <ac:spMkLst>
            <pc:docMk/>
            <pc:sldMk cId="2284919758" sldId="262"/>
            <ac:spMk id="6" creationId="{FCDF00AB-9705-8A7C-C4BE-0CAF2033D468}"/>
          </ac:spMkLst>
        </pc:spChg>
        <pc:picChg chg="mod">
          <ac:chgData name="Daniel Richardson" userId="b12f1a219faba2ab" providerId="LiveId" clId="{74434E1A-165C-453D-A2FC-0668E8453C56}" dt="2024-07-31T14:19:24.541" v="0"/>
          <ac:picMkLst>
            <pc:docMk/>
            <pc:sldMk cId="2284919758" sldId="262"/>
            <ac:picMk id="8" creationId="{30F50B50-B83A-93C4-4EAA-396832E1CC55}"/>
          </ac:picMkLst>
        </pc:picChg>
      </pc:sldChg>
      <pc:sldChg chg="modSp">
        <pc:chgData name="Daniel Richardson" userId="b12f1a219faba2ab" providerId="LiveId" clId="{74434E1A-165C-453D-A2FC-0668E8453C56}" dt="2024-07-31T14:19:24.541" v="0"/>
        <pc:sldMkLst>
          <pc:docMk/>
          <pc:sldMk cId="288380068" sldId="263"/>
        </pc:sldMkLst>
        <pc:spChg chg="mod">
          <ac:chgData name="Daniel Richardson" userId="b12f1a219faba2ab" providerId="LiveId" clId="{74434E1A-165C-453D-A2FC-0668E8453C56}" dt="2024-07-31T14:19:24.541" v="0"/>
          <ac:spMkLst>
            <pc:docMk/>
            <pc:sldMk cId="288380068" sldId="263"/>
            <ac:spMk id="3" creationId="{D97C3025-9482-0753-3832-728ED6C83232}"/>
          </ac:spMkLst>
        </pc:spChg>
        <pc:spChg chg="mod">
          <ac:chgData name="Daniel Richardson" userId="b12f1a219faba2ab" providerId="LiveId" clId="{74434E1A-165C-453D-A2FC-0668E8453C56}" dt="2024-07-31T14:19:24.541" v="0"/>
          <ac:spMkLst>
            <pc:docMk/>
            <pc:sldMk cId="288380068" sldId="263"/>
            <ac:spMk id="6" creationId="{FCDF00AB-9705-8A7C-C4BE-0CAF2033D468}"/>
          </ac:spMkLst>
        </pc:spChg>
        <pc:picChg chg="mod">
          <ac:chgData name="Daniel Richardson" userId="b12f1a219faba2ab" providerId="LiveId" clId="{74434E1A-165C-453D-A2FC-0668E8453C56}" dt="2024-07-31T14:19:24.541" v="0"/>
          <ac:picMkLst>
            <pc:docMk/>
            <pc:sldMk cId="288380068" sldId="263"/>
            <ac:picMk id="7" creationId="{8C43664A-E183-D31C-4CC6-AC53A0BF2021}"/>
          </ac:picMkLst>
        </pc:picChg>
      </pc:sldChg>
      <pc:sldChg chg="modSp">
        <pc:chgData name="Daniel Richardson" userId="b12f1a219faba2ab" providerId="LiveId" clId="{74434E1A-165C-453D-A2FC-0668E8453C56}" dt="2024-07-31T14:19:24.541" v="0"/>
        <pc:sldMkLst>
          <pc:docMk/>
          <pc:sldMk cId="729373880" sldId="264"/>
        </pc:sldMkLst>
        <pc:spChg chg="mod">
          <ac:chgData name="Daniel Richardson" userId="b12f1a219faba2ab" providerId="LiveId" clId="{74434E1A-165C-453D-A2FC-0668E8453C56}" dt="2024-07-31T14:19:24.541" v="0"/>
          <ac:spMkLst>
            <pc:docMk/>
            <pc:sldMk cId="729373880" sldId="264"/>
            <ac:spMk id="3" creationId="{D97C3025-9482-0753-3832-728ED6C83232}"/>
          </ac:spMkLst>
        </pc:spChg>
        <pc:spChg chg="mod">
          <ac:chgData name="Daniel Richardson" userId="b12f1a219faba2ab" providerId="LiveId" clId="{74434E1A-165C-453D-A2FC-0668E8453C56}" dt="2024-07-31T14:19:24.541" v="0"/>
          <ac:spMkLst>
            <pc:docMk/>
            <pc:sldMk cId="729373880" sldId="264"/>
            <ac:spMk id="6" creationId="{FCDF00AB-9705-8A7C-C4BE-0CAF2033D468}"/>
          </ac:spMkLst>
        </pc:spChg>
        <pc:picChg chg="mod">
          <ac:chgData name="Daniel Richardson" userId="b12f1a219faba2ab" providerId="LiveId" clId="{74434E1A-165C-453D-A2FC-0668E8453C56}" dt="2024-07-31T14:19:24.541" v="0"/>
          <ac:picMkLst>
            <pc:docMk/>
            <pc:sldMk cId="729373880" sldId="264"/>
            <ac:picMk id="8" creationId="{63CC530E-8814-A9E6-6791-FCCC4940EC02}"/>
          </ac:picMkLst>
        </pc:picChg>
      </pc:sldChg>
      <pc:sldChg chg="modSp">
        <pc:chgData name="Daniel Richardson" userId="b12f1a219faba2ab" providerId="LiveId" clId="{74434E1A-165C-453D-A2FC-0668E8453C56}" dt="2024-07-31T14:19:24.541" v="0"/>
        <pc:sldMkLst>
          <pc:docMk/>
          <pc:sldMk cId="3017414574" sldId="272"/>
        </pc:sldMkLst>
        <pc:spChg chg="mod">
          <ac:chgData name="Daniel Richardson" userId="b12f1a219faba2ab" providerId="LiveId" clId="{74434E1A-165C-453D-A2FC-0668E8453C56}" dt="2024-07-31T14:19:24.541" v="0"/>
          <ac:spMkLst>
            <pc:docMk/>
            <pc:sldMk cId="3017414574" sldId="272"/>
            <ac:spMk id="3" creationId="{D97C3025-9482-0753-3832-728ED6C83232}"/>
          </ac:spMkLst>
        </pc:spChg>
        <pc:spChg chg="mod">
          <ac:chgData name="Daniel Richardson" userId="b12f1a219faba2ab" providerId="LiveId" clId="{74434E1A-165C-453D-A2FC-0668E8453C56}" dt="2024-07-31T14:19:24.541" v="0"/>
          <ac:spMkLst>
            <pc:docMk/>
            <pc:sldMk cId="3017414574" sldId="272"/>
            <ac:spMk id="6" creationId="{FCDF00AB-9705-8A7C-C4BE-0CAF2033D468}"/>
          </ac:spMkLst>
        </pc:spChg>
        <pc:picChg chg="mod">
          <ac:chgData name="Daniel Richardson" userId="b12f1a219faba2ab" providerId="LiveId" clId="{74434E1A-165C-453D-A2FC-0668E8453C56}" dt="2024-07-31T14:19:24.541" v="0"/>
          <ac:picMkLst>
            <pc:docMk/>
            <pc:sldMk cId="3017414574" sldId="272"/>
            <ac:picMk id="8" creationId="{5B7F363C-8C5E-C65A-A431-152DD0467BB6}"/>
          </ac:picMkLst>
        </pc:picChg>
      </pc:sldChg>
      <pc:sldChg chg="modSp">
        <pc:chgData name="Daniel Richardson" userId="b12f1a219faba2ab" providerId="LiveId" clId="{74434E1A-165C-453D-A2FC-0668E8453C56}" dt="2024-07-31T14:19:24.541" v="0"/>
        <pc:sldMkLst>
          <pc:docMk/>
          <pc:sldMk cId="182059961" sldId="273"/>
        </pc:sldMkLst>
        <pc:spChg chg="mod">
          <ac:chgData name="Daniel Richardson" userId="b12f1a219faba2ab" providerId="LiveId" clId="{74434E1A-165C-453D-A2FC-0668E8453C56}" dt="2024-07-31T14:19:24.541" v="0"/>
          <ac:spMkLst>
            <pc:docMk/>
            <pc:sldMk cId="182059961" sldId="273"/>
            <ac:spMk id="3" creationId="{D97C3025-9482-0753-3832-728ED6C83232}"/>
          </ac:spMkLst>
        </pc:spChg>
        <pc:spChg chg="mod">
          <ac:chgData name="Daniel Richardson" userId="b12f1a219faba2ab" providerId="LiveId" clId="{74434E1A-165C-453D-A2FC-0668E8453C56}" dt="2024-07-31T14:19:24.541" v="0"/>
          <ac:spMkLst>
            <pc:docMk/>
            <pc:sldMk cId="182059961" sldId="273"/>
            <ac:spMk id="6" creationId="{FCDF00AB-9705-8A7C-C4BE-0CAF2033D468}"/>
          </ac:spMkLst>
        </pc:spChg>
        <pc:picChg chg="mod">
          <ac:chgData name="Daniel Richardson" userId="b12f1a219faba2ab" providerId="LiveId" clId="{74434E1A-165C-453D-A2FC-0668E8453C56}" dt="2024-07-31T14:19:24.541" v="0"/>
          <ac:picMkLst>
            <pc:docMk/>
            <pc:sldMk cId="182059961" sldId="273"/>
            <ac:picMk id="10" creationId="{8C9EF334-9CD2-520D-7B0B-C643C257EBC3}"/>
          </ac:picMkLst>
        </pc:picChg>
      </pc:sldChg>
      <pc:sldChg chg="modSp">
        <pc:chgData name="Daniel Richardson" userId="b12f1a219faba2ab" providerId="LiveId" clId="{74434E1A-165C-453D-A2FC-0668E8453C56}" dt="2024-07-31T14:19:24.541" v="0"/>
        <pc:sldMkLst>
          <pc:docMk/>
          <pc:sldMk cId="3644070950" sldId="274"/>
        </pc:sldMkLst>
        <pc:spChg chg="mod">
          <ac:chgData name="Daniel Richardson" userId="b12f1a219faba2ab" providerId="LiveId" clId="{74434E1A-165C-453D-A2FC-0668E8453C56}" dt="2024-07-31T14:19:24.541" v="0"/>
          <ac:spMkLst>
            <pc:docMk/>
            <pc:sldMk cId="3644070950" sldId="274"/>
            <ac:spMk id="3" creationId="{D97C3025-9482-0753-3832-728ED6C83232}"/>
          </ac:spMkLst>
        </pc:spChg>
        <pc:spChg chg="mod">
          <ac:chgData name="Daniel Richardson" userId="b12f1a219faba2ab" providerId="LiveId" clId="{74434E1A-165C-453D-A2FC-0668E8453C56}" dt="2024-07-31T14:19:24.541" v="0"/>
          <ac:spMkLst>
            <pc:docMk/>
            <pc:sldMk cId="3644070950" sldId="274"/>
            <ac:spMk id="6" creationId="{FCDF00AB-9705-8A7C-C4BE-0CAF2033D468}"/>
          </ac:spMkLst>
        </pc:spChg>
        <pc:picChg chg="mod">
          <ac:chgData name="Daniel Richardson" userId="b12f1a219faba2ab" providerId="LiveId" clId="{74434E1A-165C-453D-A2FC-0668E8453C56}" dt="2024-07-31T14:19:24.541" v="0"/>
          <ac:picMkLst>
            <pc:docMk/>
            <pc:sldMk cId="3644070950" sldId="274"/>
            <ac:picMk id="8" creationId="{963E1618-979F-92F2-AE59-5F250DB20B1B}"/>
          </ac:picMkLst>
        </pc:picChg>
      </pc:sldChg>
      <pc:sldChg chg="modSp">
        <pc:chgData name="Daniel Richardson" userId="b12f1a219faba2ab" providerId="LiveId" clId="{74434E1A-165C-453D-A2FC-0668E8453C56}" dt="2024-07-31T14:19:24.541" v="0"/>
        <pc:sldMkLst>
          <pc:docMk/>
          <pc:sldMk cId="4140066950" sldId="275"/>
        </pc:sldMkLst>
        <pc:spChg chg="mod">
          <ac:chgData name="Daniel Richardson" userId="b12f1a219faba2ab" providerId="LiveId" clId="{74434E1A-165C-453D-A2FC-0668E8453C56}" dt="2024-07-31T14:19:24.541" v="0"/>
          <ac:spMkLst>
            <pc:docMk/>
            <pc:sldMk cId="4140066950" sldId="275"/>
            <ac:spMk id="3" creationId="{D97C3025-9482-0753-3832-728ED6C83232}"/>
          </ac:spMkLst>
        </pc:spChg>
        <pc:spChg chg="mod">
          <ac:chgData name="Daniel Richardson" userId="b12f1a219faba2ab" providerId="LiveId" clId="{74434E1A-165C-453D-A2FC-0668E8453C56}" dt="2024-07-31T14:19:24.541" v="0"/>
          <ac:spMkLst>
            <pc:docMk/>
            <pc:sldMk cId="4140066950" sldId="275"/>
            <ac:spMk id="6" creationId="{FCDF00AB-9705-8A7C-C4BE-0CAF2033D468}"/>
          </ac:spMkLst>
        </pc:spChg>
        <pc:picChg chg="mod">
          <ac:chgData name="Daniel Richardson" userId="b12f1a219faba2ab" providerId="LiveId" clId="{74434E1A-165C-453D-A2FC-0668E8453C56}" dt="2024-07-31T14:19:24.541" v="0"/>
          <ac:picMkLst>
            <pc:docMk/>
            <pc:sldMk cId="4140066950" sldId="275"/>
            <ac:picMk id="8" creationId="{D281CA11-E0D5-FD2E-58F9-065A0BD35248}"/>
          </ac:picMkLst>
        </pc:picChg>
      </pc:sldChg>
      <pc:sldChg chg="modSp">
        <pc:chgData name="Daniel Richardson" userId="b12f1a219faba2ab" providerId="LiveId" clId="{74434E1A-165C-453D-A2FC-0668E8453C56}" dt="2024-07-31T14:19:24.541" v="0"/>
        <pc:sldMkLst>
          <pc:docMk/>
          <pc:sldMk cId="1213597941" sldId="278"/>
        </pc:sldMkLst>
        <pc:spChg chg="mod">
          <ac:chgData name="Daniel Richardson" userId="b12f1a219faba2ab" providerId="LiveId" clId="{74434E1A-165C-453D-A2FC-0668E8453C56}" dt="2024-07-31T14:19:24.541" v="0"/>
          <ac:spMkLst>
            <pc:docMk/>
            <pc:sldMk cId="1213597941" sldId="278"/>
            <ac:spMk id="3" creationId="{D97C3025-9482-0753-3832-728ED6C83232}"/>
          </ac:spMkLst>
        </pc:spChg>
        <pc:spChg chg="mod">
          <ac:chgData name="Daniel Richardson" userId="b12f1a219faba2ab" providerId="LiveId" clId="{74434E1A-165C-453D-A2FC-0668E8453C56}" dt="2024-07-31T14:19:24.541" v="0"/>
          <ac:spMkLst>
            <pc:docMk/>
            <pc:sldMk cId="1213597941" sldId="278"/>
            <ac:spMk id="6" creationId="{FCDF00AB-9705-8A7C-C4BE-0CAF2033D468}"/>
          </ac:spMkLst>
        </pc:spChg>
        <pc:picChg chg="mod">
          <ac:chgData name="Daniel Richardson" userId="b12f1a219faba2ab" providerId="LiveId" clId="{74434E1A-165C-453D-A2FC-0668E8453C56}" dt="2024-07-31T14:19:24.541" v="0"/>
          <ac:picMkLst>
            <pc:docMk/>
            <pc:sldMk cId="1213597941" sldId="278"/>
            <ac:picMk id="8" creationId="{B985127C-768F-5232-9866-7FD583DA9591}"/>
          </ac:picMkLst>
        </pc:picChg>
      </pc:sldChg>
      <pc:sldChg chg="modSp">
        <pc:chgData name="Daniel Richardson" userId="b12f1a219faba2ab" providerId="LiveId" clId="{74434E1A-165C-453D-A2FC-0668E8453C56}" dt="2024-07-31T14:19:24.541" v="0"/>
        <pc:sldMkLst>
          <pc:docMk/>
          <pc:sldMk cId="2255098656" sldId="282"/>
        </pc:sldMkLst>
        <pc:spChg chg="mod">
          <ac:chgData name="Daniel Richardson" userId="b12f1a219faba2ab" providerId="LiveId" clId="{74434E1A-165C-453D-A2FC-0668E8453C56}" dt="2024-07-31T14:19:24.541" v="0"/>
          <ac:spMkLst>
            <pc:docMk/>
            <pc:sldMk cId="2255098656" sldId="282"/>
            <ac:spMk id="3" creationId="{D97C3025-9482-0753-3832-728ED6C83232}"/>
          </ac:spMkLst>
        </pc:spChg>
        <pc:spChg chg="mod">
          <ac:chgData name="Daniel Richardson" userId="b12f1a219faba2ab" providerId="LiveId" clId="{74434E1A-165C-453D-A2FC-0668E8453C56}" dt="2024-07-31T14:19:24.541" v="0"/>
          <ac:spMkLst>
            <pc:docMk/>
            <pc:sldMk cId="2255098656" sldId="282"/>
            <ac:spMk id="6" creationId="{FCDF00AB-9705-8A7C-C4BE-0CAF2033D468}"/>
          </ac:spMkLst>
        </pc:spChg>
        <pc:picChg chg="mod">
          <ac:chgData name="Daniel Richardson" userId="b12f1a219faba2ab" providerId="LiveId" clId="{74434E1A-165C-453D-A2FC-0668E8453C56}" dt="2024-07-31T14:19:24.541" v="0"/>
          <ac:picMkLst>
            <pc:docMk/>
            <pc:sldMk cId="2255098656" sldId="282"/>
            <ac:picMk id="8" creationId="{30F50B50-B83A-93C4-4EAA-396832E1CC55}"/>
          </ac:picMkLst>
        </pc:picChg>
      </pc:sldChg>
      <pc:sldChg chg="modSp">
        <pc:chgData name="Daniel Richardson" userId="b12f1a219faba2ab" providerId="LiveId" clId="{74434E1A-165C-453D-A2FC-0668E8453C56}" dt="2024-07-31T14:19:24.541" v="0"/>
        <pc:sldMkLst>
          <pc:docMk/>
          <pc:sldMk cId="1838873914" sldId="283"/>
        </pc:sldMkLst>
        <pc:spChg chg="mod">
          <ac:chgData name="Daniel Richardson" userId="b12f1a219faba2ab" providerId="LiveId" clId="{74434E1A-165C-453D-A2FC-0668E8453C56}" dt="2024-07-31T14:19:24.541" v="0"/>
          <ac:spMkLst>
            <pc:docMk/>
            <pc:sldMk cId="1838873914" sldId="283"/>
            <ac:spMk id="3" creationId="{D97C3025-9482-0753-3832-728ED6C83232}"/>
          </ac:spMkLst>
        </pc:spChg>
        <pc:spChg chg="mod">
          <ac:chgData name="Daniel Richardson" userId="b12f1a219faba2ab" providerId="LiveId" clId="{74434E1A-165C-453D-A2FC-0668E8453C56}" dt="2024-07-31T14:19:24.541" v="0"/>
          <ac:spMkLst>
            <pc:docMk/>
            <pc:sldMk cId="1838873914" sldId="283"/>
            <ac:spMk id="6" creationId="{FCDF00AB-9705-8A7C-C4BE-0CAF2033D468}"/>
          </ac:spMkLst>
        </pc:spChg>
        <pc:picChg chg="mod">
          <ac:chgData name="Daniel Richardson" userId="b12f1a219faba2ab" providerId="LiveId" clId="{74434E1A-165C-453D-A2FC-0668E8453C56}" dt="2024-07-31T14:19:24.541" v="0"/>
          <ac:picMkLst>
            <pc:docMk/>
            <pc:sldMk cId="1838873914" sldId="283"/>
            <ac:picMk id="8" creationId="{B78C676C-6418-6667-1FD8-04745C87F76B}"/>
          </ac:picMkLst>
        </pc:picChg>
      </pc:sldChg>
      <pc:sldChg chg="modSp">
        <pc:chgData name="Daniel Richardson" userId="b12f1a219faba2ab" providerId="LiveId" clId="{74434E1A-165C-453D-A2FC-0668E8453C56}" dt="2024-07-31T14:19:24.541" v="0"/>
        <pc:sldMkLst>
          <pc:docMk/>
          <pc:sldMk cId="751271801" sldId="284"/>
        </pc:sldMkLst>
        <pc:spChg chg="mod">
          <ac:chgData name="Daniel Richardson" userId="b12f1a219faba2ab" providerId="LiveId" clId="{74434E1A-165C-453D-A2FC-0668E8453C56}" dt="2024-07-31T14:19:24.541" v="0"/>
          <ac:spMkLst>
            <pc:docMk/>
            <pc:sldMk cId="751271801" sldId="284"/>
            <ac:spMk id="3" creationId="{D97C3025-9482-0753-3832-728ED6C83232}"/>
          </ac:spMkLst>
        </pc:spChg>
        <pc:spChg chg="mod">
          <ac:chgData name="Daniel Richardson" userId="b12f1a219faba2ab" providerId="LiveId" clId="{74434E1A-165C-453D-A2FC-0668E8453C56}" dt="2024-07-31T14:19:24.541" v="0"/>
          <ac:spMkLst>
            <pc:docMk/>
            <pc:sldMk cId="751271801" sldId="284"/>
            <ac:spMk id="6" creationId="{FCDF00AB-9705-8A7C-C4BE-0CAF2033D468}"/>
          </ac:spMkLst>
        </pc:spChg>
        <pc:picChg chg="mod">
          <ac:chgData name="Daniel Richardson" userId="b12f1a219faba2ab" providerId="LiveId" clId="{74434E1A-165C-453D-A2FC-0668E8453C56}" dt="2024-07-31T14:19:24.541" v="0"/>
          <ac:picMkLst>
            <pc:docMk/>
            <pc:sldMk cId="751271801" sldId="284"/>
            <ac:picMk id="8" creationId="{9A1348DD-EE62-9B18-634D-75A7F440E4F8}"/>
          </ac:picMkLst>
        </pc:picChg>
      </pc:sldChg>
      <pc:sldChg chg="modSp">
        <pc:chgData name="Daniel Richardson" userId="b12f1a219faba2ab" providerId="LiveId" clId="{74434E1A-165C-453D-A2FC-0668E8453C56}" dt="2024-07-31T14:19:24.541" v="0"/>
        <pc:sldMkLst>
          <pc:docMk/>
          <pc:sldMk cId="3092778421" sldId="285"/>
        </pc:sldMkLst>
        <pc:spChg chg="mod">
          <ac:chgData name="Daniel Richardson" userId="b12f1a219faba2ab" providerId="LiveId" clId="{74434E1A-165C-453D-A2FC-0668E8453C56}" dt="2024-07-31T14:19:24.541" v="0"/>
          <ac:spMkLst>
            <pc:docMk/>
            <pc:sldMk cId="3092778421" sldId="285"/>
            <ac:spMk id="3" creationId="{D97C3025-9482-0753-3832-728ED6C83232}"/>
          </ac:spMkLst>
        </pc:spChg>
        <pc:spChg chg="mod">
          <ac:chgData name="Daniel Richardson" userId="b12f1a219faba2ab" providerId="LiveId" clId="{74434E1A-165C-453D-A2FC-0668E8453C56}" dt="2024-07-31T14:19:24.541" v="0"/>
          <ac:spMkLst>
            <pc:docMk/>
            <pc:sldMk cId="3092778421" sldId="285"/>
            <ac:spMk id="6" creationId="{FCDF00AB-9705-8A7C-C4BE-0CAF2033D468}"/>
          </ac:spMkLst>
        </pc:spChg>
        <pc:picChg chg="mod">
          <ac:chgData name="Daniel Richardson" userId="b12f1a219faba2ab" providerId="LiveId" clId="{74434E1A-165C-453D-A2FC-0668E8453C56}" dt="2024-07-31T14:19:24.541" v="0"/>
          <ac:picMkLst>
            <pc:docMk/>
            <pc:sldMk cId="3092778421" sldId="285"/>
            <ac:picMk id="8" creationId="{9481FB20-1BB8-5E76-3A19-11C7E8D19EB1}"/>
          </ac:picMkLst>
        </pc:picChg>
      </pc:sldChg>
      <pc:sldChg chg="modSp">
        <pc:chgData name="Daniel Richardson" userId="b12f1a219faba2ab" providerId="LiveId" clId="{74434E1A-165C-453D-A2FC-0668E8453C56}" dt="2024-07-31T14:19:24.541" v="0"/>
        <pc:sldMkLst>
          <pc:docMk/>
          <pc:sldMk cId="3208777408" sldId="286"/>
        </pc:sldMkLst>
        <pc:spChg chg="mod">
          <ac:chgData name="Daniel Richardson" userId="b12f1a219faba2ab" providerId="LiveId" clId="{74434E1A-165C-453D-A2FC-0668E8453C56}" dt="2024-07-31T14:19:24.541" v="0"/>
          <ac:spMkLst>
            <pc:docMk/>
            <pc:sldMk cId="3208777408" sldId="286"/>
            <ac:spMk id="3" creationId="{D97C3025-9482-0753-3832-728ED6C83232}"/>
          </ac:spMkLst>
        </pc:spChg>
        <pc:spChg chg="mod">
          <ac:chgData name="Daniel Richardson" userId="b12f1a219faba2ab" providerId="LiveId" clId="{74434E1A-165C-453D-A2FC-0668E8453C56}" dt="2024-07-31T14:19:24.541" v="0"/>
          <ac:spMkLst>
            <pc:docMk/>
            <pc:sldMk cId="3208777408" sldId="286"/>
            <ac:spMk id="6" creationId="{FCDF00AB-9705-8A7C-C4BE-0CAF2033D468}"/>
          </ac:spMkLst>
        </pc:spChg>
        <pc:picChg chg="mod">
          <ac:chgData name="Daniel Richardson" userId="b12f1a219faba2ab" providerId="LiveId" clId="{74434E1A-165C-453D-A2FC-0668E8453C56}" dt="2024-07-31T14:19:24.541" v="0"/>
          <ac:picMkLst>
            <pc:docMk/>
            <pc:sldMk cId="3208777408" sldId="286"/>
            <ac:picMk id="8" creationId="{A5731DAE-3D6F-52EB-0D27-FC1797B02F05}"/>
          </ac:picMkLst>
        </pc:picChg>
      </pc:sldChg>
      <pc:sldChg chg="addSp delSp modSp new mod chgLayout">
        <pc:chgData name="Daniel Richardson" userId="b12f1a219faba2ab" providerId="LiveId" clId="{74434E1A-165C-453D-A2FC-0668E8453C56}" dt="2024-07-31T14:19:41.443" v="37" actId="20577"/>
        <pc:sldMkLst>
          <pc:docMk/>
          <pc:sldMk cId="506792109" sldId="287"/>
        </pc:sldMkLst>
        <pc:spChg chg="del">
          <ac:chgData name="Daniel Richardson" userId="b12f1a219faba2ab" providerId="LiveId" clId="{74434E1A-165C-453D-A2FC-0668E8453C56}" dt="2024-07-31T14:19:30.487" v="2" actId="700"/>
          <ac:spMkLst>
            <pc:docMk/>
            <pc:sldMk cId="506792109" sldId="287"/>
            <ac:spMk id="2" creationId="{B2C1B6B8-F74A-0D48-3145-0C1D0A737334}"/>
          </ac:spMkLst>
        </pc:spChg>
        <pc:spChg chg="del">
          <ac:chgData name="Daniel Richardson" userId="b12f1a219faba2ab" providerId="LiveId" clId="{74434E1A-165C-453D-A2FC-0668E8453C56}" dt="2024-07-31T14:19:30.487" v="2" actId="700"/>
          <ac:spMkLst>
            <pc:docMk/>
            <pc:sldMk cId="506792109" sldId="287"/>
            <ac:spMk id="3" creationId="{00F25C7D-24FC-76AF-2A72-8F3AF29B75F8}"/>
          </ac:spMkLst>
        </pc:spChg>
        <pc:spChg chg="add mod ord">
          <ac:chgData name="Daniel Richardson" userId="b12f1a219faba2ab" providerId="LiveId" clId="{74434E1A-165C-453D-A2FC-0668E8453C56}" dt="2024-07-31T14:19:37.056" v="21" actId="20577"/>
          <ac:spMkLst>
            <pc:docMk/>
            <pc:sldMk cId="506792109" sldId="287"/>
            <ac:spMk id="4" creationId="{482D1CA3-D987-C30C-55D1-A8ED779C14EC}"/>
          </ac:spMkLst>
        </pc:spChg>
        <pc:spChg chg="add mod ord">
          <ac:chgData name="Daniel Richardson" userId="b12f1a219faba2ab" providerId="LiveId" clId="{74434E1A-165C-453D-A2FC-0668E8453C56}" dt="2024-07-31T14:19:41.443" v="37" actId="20577"/>
          <ac:spMkLst>
            <pc:docMk/>
            <pc:sldMk cId="506792109" sldId="287"/>
            <ac:spMk id="5" creationId="{3A80359A-A5BE-2150-286D-6A32855EE7FF}"/>
          </ac:spMkLst>
        </pc:spChg>
      </pc:sldChg>
      <pc:sldChg chg="addSp delSp modSp new mod modClrScheme chgLayout">
        <pc:chgData name="Daniel Richardson" userId="b12f1a219faba2ab" providerId="LiveId" clId="{74434E1A-165C-453D-A2FC-0668E8453C56}" dt="2024-07-31T14:19:53.471" v="40"/>
        <pc:sldMkLst>
          <pc:docMk/>
          <pc:sldMk cId="4158474059" sldId="288"/>
        </pc:sldMkLst>
        <pc:spChg chg="del">
          <ac:chgData name="Daniel Richardson" userId="b12f1a219faba2ab" providerId="LiveId" clId="{74434E1A-165C-453D-A2FC-0668E8453C56}" dt="2024-07-31T14:19:49.763" v="39" actId="700"/>
          <ac:spMkLst>
            <pc:docMk/>
            <pc:sldMk cId="4158474059" sldId="288"/>
            <ac:spMk id="2" creationId="{D789FD9B-F430-D2F2-CFB6-8BA49F363EBB}"/>
          </ac:spMkLst>
        </pc:spChg>
        <pc:spChg chg="del mod ord">
          <ac:chgData name="Daniel Richardson" userId="b12f1a219faba2ab" providerId="LiveId" clId="{74434E1A-165C-453D-A2FC-0668E8453C56}" dt="2024-07-31T14:19:49.763" v="39" actId="700"/>
          <ac:spMkLst>
            <pc:docMk/>
            <pc:sldMk cId="4158474059" sldId="288"/>
            <ac:spMk id="3" creationId="{E2DA4206-7A5E-71A9-6F86-F123E96835CE}"/>
          </ac:spMkLst>
        </pc:spChg>
        <pc:spChg chg="del">
          <ac:chgData name="Daniel Richardson" userId="b12f1a219faba2ab" providerId="LiveId" clId="{74434E1A-165C-453D-A2FC-0668E8453C56}" dt="2024-07-31T14:19:49.763" v="39" actId="700"/>
          <ac:spMkLst>
            <pc:docMk/>
            <pc:sldMk cId="4158474059" sldId="288"/>
            <ac:spMk id="4" creationId="{783C05A4-B1CE-65D6-14F7-F8A578061BE6}"/>
          </ac:spMkLst>
        </pc:spChg>
        <pc:spChg chg="add mod ord">
          <ac:chgData name="Daniel Richardson" userId="b12f1a219faba2ab" providerId="LiveId" clId="{74434E1A-165C-453D-A2FC-0668E8453C56}" dt="2024-07-31T14:19:53.471" v="40"/>
          <ac:spMkLst>
            <pc:docMk/>
            <pc:sldMk cId="4158474059" sldId="288"/>
            <ac:spMk id="5" creationId="{771D9524-1288-B56D-68C2-F8C6DBBE0123}"/>
          </ac:spMkLst>
        </pc:spChg>
      </pc:sldChg>
    </pc:docChg>
  </pc:docChgLst>
  <pc:docChgLst>
    <pc:chgData name="Daniel Richardson" userId="b12f1a219faba2ab" providerId="LiveId" clId="{1B273577-6ABB-44C3-9BD1-39A706352218}"/>
    <pc:docChg chg="modSld modMainMaster">
      <pc:chgData name="Daniel Richardson" userId="b12f1a219faba2ab" providerId="LiveId" clId="{1B273577-6ABB-44C3-9BD1-39A706352218}" dt="2024-03-21T15:56:09.920" v="13"/>
      <pc:docMkLst>
        <pc:docMk/>
      </pc:docMkLst>
      <pc:sldChg chg="modSp mod modTransition">
        <pc:chgData name="Daniel Richardson" userId="b12f1a219faba2ab" providerId="LiveId" clId="{1B273577-6ABB-44C3-9BD1-39A706352218}" dt="2024-03-21T15:56:09.920" v="13"/>
        <pc:sldMkLst>
          <pc:docMk/>
          <pc:sldMk cId="1464883447" sldId="257"/>
        </pc:sldMkLst>
        <pc:spChg chg="mod">
          <ac:chgData name="Daniel Richardson" userId="b12f1a219faba2ab" providerId="LiveId" clId="{1B273577-6ABB-44C3-9BD1-39A706352218}" dt="2024-03-21T15:17:28.744" v="0" actId="403"/>
          <ac:spMkLst>
            <pc:docMk/>
            <pc:sldMk cId="1464883447" sldId="257"/>
            <ac:spMk id="6" creationId="{FCDF00AB-9705-8A7C-C4BE-0CAF2033D468}"/>
          </ac:spMkLst>
        </pc:spChg>
      </pc:sldChg>
      <pc:sldChg chg="modTransition">
        <pc:chgData name="Daniel Richardson" userId="b12f1a219faba2ab" providerId="LiveId" clId="{1B273577-6ABB-44C3-9BD1-39A706352218}" dt="2024-03-21T15:56:09.920" v="13"/>
        <pc:sldMkLst>
          <pc:docMk/>
          <pc:sldMk cId="2284919758" sldId="262"/>
        </pc:sldMkLst>
      </pc:sldChg>
      <pc:sldChg chg="modSp mod modTransition">
        <pc:chgData name="Daniel Richardson" userId="b12f1a219faba2ab" providerId="LiveId" clId="{1B273577-6ABB-44C3-9BD1-39A706352218}" dt="2024-03-21T15:56:09.920" v="13"/>
        <pc:sldMkLst>
          <pc:docMk/>
          <pc:sldMk cId="288380068" sldId="263"/>
        </pc:sldMkLst>
        <pc:spChg chg="mod">
          <ac:chgData name="Daniel Richardson" userId="b12f1a219faba2ab" providerId="LiveId" clId="{1B273577-6ABB-44C3-9BD1-39A706352218}" dt="2024-03-21T15:17:31.126" v="1" actId="403"/>
          <ac:spMkLst>
            <pc:docMk/>
            <pc:sldMk cId="288380068" sldId="263"/>
            <ac:spMk id="6" creationId="{FCDF00AB-9705-8A7C-C4BE-0CAF2033D468}"/>
          </ac:spMkLst>
        </pc:spChg>
      </pc:sldChg>
      <pc:sldChg chg="modSp mod modTransition">
        <pc:chgData name="Daniel Richardson" userId="b12f1a219faba2ab" providerId="LiveId" clId="{1B273577-6ABB-44C3-9BD1-39A706352218}" dt="2024-03-21T15:56:09.920" v="13"/>
        <pc:sldMkLst>
          <pc:docMk/>
          <pc:sldMk cId="729373880" sldId="264"/>
        </pc:sldMkLst>
        <pc:spChg chg="mod">
          <ac:chgData name="Daniel Richardson" userId="b12f1a219faba2ab" providerId="LiveId" clId="{1B273577-6ABB-44C3-9BD1-39A706352218}" dt="2024-03-21T15:17:33.623" v="2" actId="403"/>
          <ac:spMkLst>
            <pc:docMk/>
            <pc:sldMk cId="729373880" sldId="264"/>
            <ac:spMk id="6" creationId="{FCDF00AB-9705-8A7C-C4BE-0CAF2033D468}"/>
          </ac:spMkLst>
        </pc:spChg>
      </pc:sldChg>
      <pc:sldChg chg="modSp mod modTransition">
        <pc:chgData name="Daniel Richardson" userId="b12f1a219faba2ab" providerId="LiveId" clId="{1B273577-6ABB-44C3-9BD1-39A706352218}" dt="2024-03-21T15:56:09.920" v="13"/>
        <pc:sldMkLst>
          <pc:docMk/>
          <pc:sldMk cId="3204244657" sldId="266"/>
        </pc:sldMkLst>
        <pc:spChg chg="mod">
          <ac:chgData name="Daniel Richardson" userId="b12f1a219faba2ab" providerId="LiveId" clId="{1B273577-6ABB-44C3-9BD1-39A706352218}" dt="2024-03-21T15:17:35.991" v="3" actId="403"/>
          <ac:spMkLst>
            <pc:docMk/>
            <pc:sldMk cId="3204244657" sldId="266"/>
            <ac:spMk id="6" creationId="{FCDF00AB-9705-8A7C-C4BE-0CAF2033D468}"/>
          </ac:spMkLst>
        </pc:spChg>
      </pc:sldChg>
      <pc:sldChg chg="modSp mod modTransition">
        <pc:chgData name="Daniel Richardson" userId="b12f1a219faba2ab" providerId="LiveId" clId="{1B273577-6ABB-44C3-9BD1-39A706352218}" dt="2024-03-21T15:56:09.920" v="13"/>
        <pc:sldMkLst>
          <pc:docMk/>
          <pc:sldMk cId="1790881809" sldId="267"/>
        </pc:sldMkLst>
        <pc:spChg chg="mod">
          <ac:chgData name="Daniel Richardson" userId="b12f1a219faba2ab" providerId="LiveId" clId="{1B273577-6ABB-44C3-9BD1-39A706352218}" dt="2024-03-21T15:17:38.574" v="4" actId="403"/>
          <ac:spMkLst>
            <pc:docMk/>
            <pc:sldMk cId="1790881809" sldId="267"/>
            <ac:spMk id="6" creationId="{FCDF00AB-9705-8A7C-C4BE-0CAF2033D468}"/>
          </ac:spMkLst>
        </pc:spChg>
      </pc:sldChg>
      <pc:sldChg chg="modSp mod modTransition">
        <pc:chgData name="Daniel Richardson" userId="b12f1a219faba2ab" providerId="LiveId" clId="{1B273577-6ABB-44C3-9BD1-39A706352218}" dt="2024-03-21T15:56:09.920" v="13"/>
        <pc:sldMkLst>
          <pc:docMk/>
          <pc:sldMk cId="2030131824" sldId="268"/>
        </pc:sldMkLst>
        <pc:spChg chg="mod">
          <ac:chgData name="Daniel Richardson" userId="b12f1a219faba2ab" providerId="LiveId" clId="{1B273577-6ABB-44C3-9BD1-39A706352218}" dt="2024-03-21T15:17:41.880" v="5" actId="403"/>
          <ac:spMkLst>
            <pc:docMk/>
            <pc:sldMk cId="2030131824" sldId="268"/>
            <ac:spMk id="6" creationId="{FCDF00AB-9705-8A7C-C4BE-0CAF2033D468}"/>
          </ac:spMkLst>
        </pc:spChg>
      </pc:sldChg>
      <pc:sldChg chg="modSp mod modTransition">
        <pc:chgData name="Daniel Richardson" userId="b12f1a219faba2ab" providerId="LiveId" clId="{1B273577-6ABB-44C3-9BD1-39A706352218}" dt="2024-03-21T15:56:09.920" v="13"/>
        <pc:sldMkLst>
          <pc:docMk/>
          <pc:sldMk cId="3640731889" sldId="269"/>
        </pc:sldMkLst>
        <pc:spChg chg="mod">
          <ac:chgData name="Daniel Richardson" userId="b12f1a219faba2ab" providerId="LiveId" clId="{1B273577-6ABB-44C3-9BD1-39A706352218}" dt="2024-03-21T15:17:45.063" v="6" actId="403"/>
          <ac:spMkLst>
            <pc:docMk/>
            <pc:sldMk cId="3640731889" sldId="269"/>
            <ac:spMk id="6" creationId="{FCDF00AB-9705-8A7C-C4BE-0CAF2033D468}"/>
          </ac:spMkLst>
        </pc:spChg>
      </pc:sldChg>
      <pc:sldChg chg="modSp mod modTransition">
        <pc:chgData name="Daniel Richardson" userId="b12f1a219faba2ab" providerId="LiveId" clId="{1B273577-6ABB-44C3-9BD1-39A706352218}" dt="2024-03-21T15:56:09.920" v="13"/>
        <pc:sldMkLst>
          <pc:docMk/>
          <pc:sldMk cId="3934747015" sldId="270"/>
        </pc:sldMkLst>
        <pc:spChg chg="mod">
          <ac:chgData name="Daniel Richardson" userId="b12f1a219faba2ab" providerId="LiveId" clId="{1B273577-6ABB-44C3-9BD1-39A706352218}" dt="2024-03-21T15:17:47.903" v="7" actId="403"/>
          <ac:spMkLst>
            <pc:docMk/>
            <pc:sldMk cId="3934747015" sldId="270"/>
            <ac:spMk id="6" creationId="{FCDF00AB-9705-8A7C-C4BE-0CAF2033D468}"/>
          </ac:spMkLst>
        </pc:spChg>
      </pc:sldChg>
      <pc:sldChg chg="modSp mod modTransition">
        <pc:chgData name="Daniel Richardson" userId="b12f1a219faba2ab" providerId="LiveId" clId="{1B273577-6ABB-44C3-9BD1-39A706352218}" dt="2024-03-21T15:56:09.920" v="13"/>
        <pc:sldMkLst>
          <pc:docMk/>
          <pc:sldMk cId="1737794613" sldId="271"/>
        </pc:sldMkLst>
        <pc:spChg chg="mod">
          <ac:chgData name="Daniel Richardson" userId="b12f1a219faba2ab" providerId="LiveId" clId="{1B273577-6ABB-44C3-9BD1-39A706352218}" dt="2024-03-21T15:17:50.903" v="8" actId="403"/>
          <ac:spMkLst>
            <pc:docMk/>
            <pc:sldMk cId="1737794613" sldId="271"/>
            <ac:spMk id="6" creationId="{FCDF00AB-9705-8A7C-C4BE-0CAF2033D468}"/>
          </ac:spMkLst>
        </pc:spChg>
      </pc:sldChg>
      <pc:sldMasterChg chg="modTransition modSldLayout">
        <pc:chgData name="Daniel Richardson" userId="b12f1a219faba2ab" providerId="LiveId" clId="{1B273577-6ABB-44C3-9BD1-39A706352218}" dt="2024-03-21T15:56:09.920" v="13"/>
        <pc:sldMasterMkLst>
          <pc:docMk/>
          <pc:sldMasterMk cId="3674372104" sldId="2147483648"/>
        </pc:sldMasterMkLst>
        <pc:sldLayoutChg chg="modTransition">
          <pc:chgData name="Daniel Richardson" userId="b12f1a219faba2ab" providerId="LiveId" clId="{1B273577-6ABB-44C3-9BD1-39A706352218}" dt="2024-03-21T15:56:09.920" v="13"/>
          <pc:sldLayoutMkLst>
            <pc:docMk/>
            <pc:sldMasterMk cId="3674372104" sldId="2147483648"/>
            <pc:sldLayoutMk cId="1427103350" sldId="2147483649"/>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2190407433" sldId="2147483650"/>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3280754895" sldId="2147483651"/>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1624171078" sldId="2147483652"/>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1575887035" sldId="2147483653"/>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3521369067" sldId="2147483654"/>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3364715" sldId="2147483655"/>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1770665221" sldId="2147483656"/>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1842968821" sldId="2147483657"/>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3023869090" sldId="2147483658"/>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2435589870" sldId="2147483659"/>
          </pc:sldLayoutMkLst>
        </pc:sldLayoutChg>
      </pc:sldMasterChg>
    </pc:docChg>
  </pc:docChgLst>
</pc:chgInfo>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14.svg"/><Relationship Id="rId5" Type="http://schemas.openxmlformats.org/officeDocument/2006/relationships/image" Target="../media/image20.svg"/><Relationship Id="rId10"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F0F9FF"/>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FE16C15C-4C74-8660-6405-B4DB5560F3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16" name="Graphic 15">
            <a:extLst>
              <a:ext uri="{FF2B5EF4-FFF2-40B4-BE49-F238E27FC236}">
                <a16:creationId xmlns:a16="http://schemas.microsoft.com/office/drawing/2014/main" id="{664677EA-EB10-61AE-A872-1B481F8A6C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2" name="Title 1">
            <a:extLst>
              <a:ext uri="{FF2B5EF4-FFF2-40B4-BE49-F238E27FC236}">
                <a16:creationId xmlns:a16="http://schemas.microsoft.com/office/drawing/2014/main" id="{C7F07A69-A0EB-DCDE-52DB-BA6ED5BC1545}"/>
              </a:ext>
            </a:extLst>
          </p:cNvPr>
          <p:cNvSpPr>
            <a:spLocks noGrp="1"/>
          </p:cNvSpPr>
          <p:nvPr>
            <p:ph type="ctrTitle"/>
          </p:nvPr>
        </p:nvSpPr>
        <p:spPr>
          <a:xfrm>
            <a:off x="1524000" y="4091354"/>
            <a:ext cx="9144000" cy="772746"/>
          </a:xfrm>
        </p:spPr>
        <p:txBody>
          <a:bodyPr anchor="b">
            <a:normAutofit/>
          </a:bodyPr>
          <a:lstStyle>
            <a:lvl1pPr algn="ctr">
              <a:defRPr sz="4800" b="1">
                <a:latin typeface="Avenir Next LT Pro" panose="020B0504020202020204" pitchFamily="34" charset="0"/>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0A956C81-B038-88D1-219D-3553B36B3089}"/>
              </a:ext>
            </a:extLst>
          </p:cNvPr>
          <p:cNvSpPr>
            <a:spLocks noGrp="1"/>
          </p:cNvSpPr>
          <p:nvPr>
            <p:ph type="subTitle" idx="1"/>
          </p:nvPr>
        </p:nvSpPr>
        <p:spPr>
          <a:xfrm>
            <a:off x="1524000" y="4953489"/>
            <a:ext cx="9144000" cy="365125"/>
          </a:xfrm>
        </p:spPr>
        <p:txBody>
          <a:bodyPr>
            <a:normAutofit/>
          </a:bodyPr>
          <a:lstStyle>
            <a:lvl1pPr marL="0" indent="0" algn="ctr">
              <a:buNone/>
              <a:defRPr sz="1800" b="1" i="0">
                <a:solidFill>
                  <a:srgbClr val="3FA9F5"/>
                </a:solidFill>
                <a:latin typeface="Avenir Next LT Pro Demi"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12" name="Graphic 11">
            <a:extLst>
              <a:ext uri="{FF2B5EF4-FFF2-40B4-BE49-F238E27FC236}">
                <a16:creationId xmlns:a16="http://schemas.microsoft.com/office/drawing/2014/main" id="{A080517F-8E59-28E9-C87A-D4E6CC1400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45647" y="602029"/>
            <a:ext cx="2886075" cy="2886075"/>
          </a:xfrm>
          <a:prstGeom prst="rect">
            <a:avLst/>
          </a:prstGeom>
        </p:spPr>
      </p:pic>
      <p:pic>
        <p:nvPicPr>
          <p:cNvPr id="14" name="Graphic 13">
            <a:extLst>
              <a:ext uri="{FF2B5EF4-FFF2-40B4-BE49-F238E27FC236}">
                <a16:creationId xmlns:a16="http://schemas.microsoft.com/office/drawing/2014/main" id="{6BF94A6F-3726-30EE-A49B-1D4BBCD4A34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15146" y="489486"/>
            <a:ext cx="1705707" cy="401343"/>
          </a:xfrm>
          <a:prstGeom prst="rect">
            <a:avLst/>
          </a:prstGeom>
        </p:spPr>
      </p:pic>
    </p:spTree>
    <p:extLst>
      <p:ext uri="{BB962C8B-B14F-4D97-AF65-F5344CB8AC3E}">
        <p14:creationId xmlns:p14="http://schemas.microsoft.com/office/powerpoint/2010/main" val="33512087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20000" decel="2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accel="20000" decel="20000" fill="hold" grpId="0" nodeType="with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accel="20000" decel="2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0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GB"/>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GB"/>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502551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502551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GB"/>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09679"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4786056"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179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 calcmode="lin" valueType="num">
                                      <p:cBhvr additive="base">
                                        <p:cTn id="3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 calcmode="lin" valueType="num">
                                      <p:cBhvr additive="base">
                                        <p:cTn id="3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2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GB"/>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13449" y="39042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GB"/>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4073893"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4073893"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GB"/>
              <a:t>Click to edit Master text styles</a:t>
            </a:r>
          </a:p>
        </p:txBody>
      </p:sp>
      <p:sp>
        <p:nvSpPr>
          <p:cNvPr id="10" name="Text Placeholder 16">
            <a:extLst>
              <a:ext uri="{FF2B5EF4-FFF2-40B4-BE49-F238E27FC236}">
                <a16:creationId xmlns:a16="http://schemas.microsoft.com/office/drawing/2014/main" id="{B17A32A4-78BD-34DA-AE05-EFE242F0A0BC}"/>
              </a:ext>
            </a:extLst>
          </p:cNvPr>
          <p:cNvSpPr>
            <a:spLocks noGrp="1"/>
          </p:cNvSpPr>
          <p:nvPr>
            <p:ph type="body" sz="quarter" idx="16"/>
          </p:nvPr>
        </p:nvSpPr>
        <p:spPr>
          <a:xfrm>
            <a:off x="7754438"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sp>
        <p:nvSpPr>
          <p:cNvPr id="12" name="Text Placeholder 16">
            <a:extLst>
              <a:ext uri="{FF2B5EF4-FFF2-40B4-BE49-F238E27FC236}">
                <a16:creationId xmlns:a16="http://schemas.microsoft.com/office/drawing/2014/main" id="{28CE27E7-0CE5-9E6D-0C98-0F96F1DE0C73}"/>
              </a:ext>
            </a:extLst>
          </p:cNvPr>
          <p:cNvSpPr>
            <a:spLocks noGrp="1"/>
          </p:cNvSpPr>
          <p:nvPr>
            <p:ph type="body" sz="quarter" idx="17"/>
          </p:nvPr>
        </p:nvSpPr>
        <p:spPr>
          <a:xfrm>
            <a:off x="7754438"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GB"/>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43511"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3919888"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E15F1F22-6EC6-1EE4-2619-29BE75B49A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35034" y="728569"/>
            <a:ext cx="164261" cy="164261"/>
          </a:xfrm>
          <a:prstGeom prst="rect">
            <a:avLst/>
          </a:prstGeom>
        </p:spPr>
      </p:pic>
      <p:cxnSp>
        <p:nvCxnSpPr>
          <p:cNvPr id="19" name="Straight Connector 18">
            <a:extLst>
              <a:ext uri="{FF2B5EF4-FFF2-40B4-BE49-F238E27FC236}">
                <a16:creationId xmlns:a16="http://schemas.microsoft.com/office/drawing/2014/main" id="{2B77C29A-9BE0-38C1-34CC-E066CD036272}"/>
              </a:ext>
            </a:extLst>
          </p:cNvPr>
          <p:cNvCxnSpPr>
            <a:cxnSpLocks/>
          </p:cNvCxnSpPr>
          <p:nvPr/>
        </p:nvCxnSpPr>
        <p:spPr>
          <a:xfrm flipV="1">
            <a:off x="7617165" y="982982"/>
            <a:ext cx="0" cy="3999216"/>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9556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par>
                                <p:cTn id="16" presetID="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par>
                                <p:cTn id="20" presetID="22" presetClass="entr" presetSubtype="4" fill="hold" nodeType="withEffect">
                                  <p:stCondLst>
                                    <p:cond delay="15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35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 calcmode="lin" valueType="num">
                                      <p:cBhvr additive="base">
                                        <p:cTn id="3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 calcmode="lin" valueType="num">
                                      <p:cBhvr additive="base">
                                        <p:cTn id="4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 calcmode="lin" valueType="num">
                                      <p:cBhvr additive="base">
                                        <p:cTn id="4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anim calcmode="lin" valueType="num">
                                      <p:cBhvr additive="base">
                                        <p:cTn id="5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2" presetClass="entr" presetSubtype="4"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2" grpId="0" build="p">
        <p:tmplLst>
          <p:tmpl lvl="1">
            <p:tnLst>
              <p:par>
                <p:cTn presetID="2" presetClass="entr" presetSubtype="4"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0F9FF"/>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EB9AC81-BA06-5BC8-0EC8-2243C49787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7" name="Graphic 6">
            <a:extLst>
              <a:ext uri="{FF2B5EF4-FFF2-40B4-BE49-F238E27FC236}">
                <a16:creationId xmlns:a16="http://schemas.microsoft.com/office/drawing/2014/main" id="{9D545340-270B-78D7-EA59-AA0477FF71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3" name="Content Placeholder 2">
            <a:extLst>
              <a:ext uri="{FF2B5EF4-FFF2-40B4-BE49-F238E27FC236}">
                <a16:creationId xmlns:a16="http://schemas.microsoft.com/office/drawing/2014/main" id="{D9DF9CA5-A399-EE98-FFD5-D55EF3240421}"/>
              </a:ext>
            </a:extLst>
          </p:cNvPr>
          <p:cNvSpPr>
            <a:spLocks noGrp="1"/>
          </p:cNvSpPr>
          <p:nvPr>
            <p:ph idx="1"/>
          </p:nvPr>
        </p:nvSpPr>
        <p:spPr>
          <a:xfrm>
            <a:off x="838200" y="1376045"/>
            <a:ext cx="10515600" cy="4351338"/>
          </a:xfrm>
          <a:noFill/>
        </p:spPr>
        <p:txBody>
          <a:bodyPr>
            <a:normAutofit/>
          </a:bodyPr>
          <a:lstStyle>
            <a:lvl1pPr marL="0" indent="0">
              <a:lnSpc>
                <a:spcPct val="110000"/>
              </a:lnSpc>
              <a:buNone/>
              <a:defRPr sz="1800">
                <a:latin typeface="Avenir Next LT Pro" panose="020B0504020202020204" pitchFamily="34" charset="0"/>
              </a:defRPr>
            </a:lvl1pPr>
          </a:lstStyle>
          <a:p>
            <a:pPr lvl="0"/>
            <a:r>
              <a:rPr lang="en-GB"/>
              <a:t>Click to edit Master text styles</a:t>
            </a:r>
          </a:p>
        </p:txBody>
      </p:sp>
      <p:sp>
        <p:nvSpPr>
          <p:cNvPr id="4" name="Date Placeholder 3">
            <a:extLst>
              <a:ext uri="{FF2B5EF4-FFF2-40B4-BE49-F238E27FC236}">
                <a16:creationId xmlns:a16="http://schemas.microsoft.com/office/drawing/2014/main" id="{60BE7AF8-0FA9-A3BF-BE57-2743FC9DC815}"/>
              </a:ext>
            </a:extLst>
          </p:cNvPr>
          <p:cNvSpPr>
            <a:spLocks noGrp="1"/>
          </p:cNvSpPr>
          <p:nvPr>
            <p:ph type="dt" sz="half" idx="10"/>
          </p:nvPr>
        </p:nvSpPr>
        <p:spPr>
          <a:xfrm>
            <a:off x="838200" y="6356350"/>
            <a:ext cx="2743200" cy="365125"/>
          </a:xfrm>
          <a:prstGeom prst="rect">
            <a:avLst/>
          </a:prstGeom>
        </p:spPr>
        <p:txBody>
          <a:bodyPr/>
          <a:lstStyle/>
          <a:p>
            <a:fld id="{6906F2B1-3C5C-46E3-9158-B27AB76BCE16}" type="datetimeFigureOut">
              <a:rPr lang="en-GB" smtClean="0"/>
              <a:t>26/08/2025</a:t>
            </a:fld>
            <a:endParaRPr lang="en-GB"/>
          </a:p>
        </p:txBody>
      </p:sp>
      <p:sp>
        <p:nvSpPr>
          <p:cNvPr id="5" name="Footer Placeholder 4">
            <a:extLst>
              <a:ext uri="{FF2B5EF4-FFF2-40B4-BE49-F238E27FC236}">
                <a16:creationId xmlns:a16="http://schemas.microsoft.com/office/drawing/2014/main" id="{C9D0D1DC-2FBC-A4CF-4D38-0D56F4903A2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E36E5C8-9167-E9F1-635A-E6A3B71CA92D}"/>
              </a:ext>
            </a:extLst>
          </p:cNvPr>
          <p:cNvSpPr>
            <a:spLocks noGrp="1"/>
          </p:cNvSpPr>
          <p:nvPr>
            <p:ph type="sldNum" sz="quarter" idx="12"/>
          </p:nvPr>
        </p:nvSpPr>
        <p:spPr>
          <a:xfrm>
            <a:off x="8610600" y="6356350"/>
            <a:ext cx="2743200" cy="365125"/>
          </a:xfrm>
          <a:prstGeom prst="rect">
            <a:avLst/>
          </a:prstGeom>
        </p:spPr>
        <p:txBody>
          <a:bodyPr/>
          <a:lstStyle/>
          <a:p>
            <a:fld id="{69EAEDB4-61B4-4241-BEB5-68F1D70E3D68}" type="slidenum">
              <a:rPr lang="en-GB" smtClean="0"/>
              <a:t>‹#›</a:t>
            </a:fld>
            <a:endParaRPr lang="en-GB"/>
          </a:p>
        </p:txBody>
      </p:sp>
    </p:spTree>
    <p:extLst>
      <p:ext uri="{BB962C8B-B14F-4D97-AF65-F5344CB8AC3E}">
        <p14:creationId xmlns:p14="http://schemas.microsoft.com/office/powerpoint/2010/main" val="2560402328"/>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GB"/>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GB"/>
              <a:t>Click icon to add picture</a:t>
            </a:r>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6609344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b" anchorCtr="0">
            <a:spAutoFit/>
          </a:bodyPr>
          <a:lstStyle>
            <a:lvl1pPr>
              <a:defRPr lang="en-GB" sz="2800" dirty="0"/>
            </a:lvl1pPr>
          </a:lstStyle>
          <a:p>
            <a:pPr marL="0" lvl="0"/>
            <a:r>
              <a:rPr lang="en-GB"/>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GB"/>
              <a:t>Click icon to add picture</a:t>
            </a:r>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815237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t" anchorCtr="0">
            <a:spAutoFit/>
          </a:bodyPr>
          <a:lstStyle>
            <a:lvl1pPr>
              <a:defRPr lang="en-GB" sz="2800" dirty="0"/>
            </a:lvl1pPr>
          </a:lstStyle>
          <a:p>
            <a:pPr marL="0" lvl="0"/>
            <a:r>
              <a:rPr lang="en-GB"/>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GB"/>
              <a:t>Click icon to add picture</a:t>
            </a:r>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73879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178207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rmAutofit/>
          </a:bodyPr>
          <a:lstStyle>
            <a:lvl1pPr>
              <a:defRPr lang="en-GB" sz="2800" dirty="0"/>
            </a:lvl1pPr>
          </a:lstStyle>
          <a:p>
            <a:pPr marL="0" lvl="0"/>
            <a:r>
              <a:rPr lang="en-GB"/>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GB"/>
              <a:t>Click icon to add picture</a:t>
            </a:r>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119155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437907"/>
            <a:ext cx="5732362" cy="537700"/>
          </a:xfrm>
        </p:spPr>
        <p:txBody>
          <a:bodyPr vert="horz" lIns="91440" tIns="45720" rIns="91440" bIns="45720" rtlCol="0" anchor="b" anchorCtr="0">
            <a:normAutofit/>
          </a:bodyPr>
          <a:lstStyle>
            <a:lvl1pPr>
              <a:defRPr lang="en-GB" sz="2800" dirty="0"/>
            </a:lvl1pPr>
          </a:lstStyle>
          <a:p>
            <a:pPr marL="0" lvl="0"/>
            <a:r>
              <a:rPr lang="en-GB"/>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GB"/>
              <a:t>Click icon to add picture</a:t>
            </a:r>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056815"/>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306520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6_Two Content">
    <p:bg>
      <p:bgPr>
        <a:solidFill>
          <a:srgbClr val="F0F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GB"/>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GB"/>
              <a:t>Click icon to add picture</a:t>
            </a:r>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4" name="Graphic 3">
            <a:extLst>
              <a:ext uri="{FF2B5EF4-FFF2-40B4-BE49-F238E27FC236}">
                <a16:creationId xmlns:a16="http://schemas.microsoft.com/office/drawing/2014/main" id="{BF1DED37-596F-266B-EDC4-1FD48F25E706}"/>
              </a:ext>
            </a:extLst>
          </p:cNvPr>
          <p:cNvPicPr>
            <a:picLocks noChangeAspect="1"/>
          </p:cNvPicPr>
          <p:nvPr/>
        </p:nvPicPr>
        <p:blipFill>
          <a:blip r:embed="rId2">
            <a:extLst>
              <a:ext uri="{96DAC541-7B7A-43D3-8B79-37D633B846F1}">
                <asvg:svgBlip xmlns:asvg="http://schemas.microsoft.com/office/drawing/2016/SVG/main" r:embed="rId3"/>
              </a:ext>
            </a:extLst>
          </a:blip>
          <a:srcRect b="63826"/>
          <a:stretch/>
        </p:blipFill>
        <p:spPr>
          <a:xfrm>
            <a:off x="0" y="5605320"/>
            <a:ext cx="12192000" cy="1252680"/>
          </a:xfrm>
          <a:prstGeom prst="rect">
            <a:avLst/>
          </a:prstGeom>
        </p:spPr>
      </p:pic>
      <p:pic>
        <p:nvPicPr>
          <p:cNvPr id="6" name="Graphic 5">
            <a:extLst>
              <a:ext uri="{FF2B5EF4-FFF2-40B4-BE49-F238E27FC236}">
                <a16:creationId xmlns:a16="http://schemas.microsoft.com/office/drawing/2014/main" id="{3D6476D4-B79E-9E03-CF95-7DAB343AB2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31927" y="2085091"/>
            <a:ext cx="3564249" cy="3988106"/>
          </a:xfrm>
          <a:prstGeom prst="rect">
            <a:avLst/>
          </a:prstGeom>
        </p:spPr>
      </p:pic>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7123" y="6092825"/>
            <a:ext cx="1700209" cy="400050"/>
          </a:xfrm>
          <a:prstGeom prst="rect">
            <a:avLst/>
          </a:prstGeom>
        </p:spPr>
      </p:pic>
      <p:pic>
        <p:nvPicPr>
          <p:cNvPr id="8" name="Graphic 7">
            <a:extLst>
              <a:ext uri="{FF2B5EF4-FFF2-40B4-BE49-F238E27FC236}">
                <a16:creationId xmlns:a16="http://schemas.microsoft.com/office/drawing/2014/main" id="{C890BE65-1129-1361-1F97-93A1F1481E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04278" y="4445391"/>
            <a:ext cx="1454802" cy="1627806"/>
          </a:xfrm>
          <a:prstGeom prst="rect">
            <a:avLst/>
          </a:prstGeom>
        </p:spPr>
      </p:pic>
    </p:spTree>
    <p:extLst>
      <p:ext uri="{BB962C8B-B14F-4D97-AF65-F5344CB8AC3E}">
        <p14:creationId xmlns:p14="http://schemas.microsoft.com/office/powerpoint/2010/main" val="97916371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4_Two Content">
    <p:bg>
      <p:bgPr>
        <a:solidFill>
          <a:srgbClr val="F0F9FF"/>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9DFA0DF5-BAFB-B715-6301-0024608DFD76}"/>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5" name="Freeform 4">
            <a:extLst>
              <a:ext uri="{FF2B5EF4-FFF2-40B4-BE49-F238E27FC236}">
                <a16:creationId xmlns:a16="http://schemas.microsoft.com/office/drawing/2014/main" id="{3BA43C4D-F6D2-D2BA-ED18-C62DB4BDF38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9" name="Freeform 8">
            <a:extLst>
              <a:ext uri="{FF2B5EF4-FFF2-40B4-BE49-F238E27FC236}">
                <a16:creationId xmlns:a16="http://schemas.microsoft.com/office/drawing/2014/main" id="{AA12CC0C-E83D-7AE0-EADC-C935C24336B2}"/>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2A8E3533-94E8-F798-E598-B55E347418A2}"/>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GB"/>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GB"/>
              <a:t>Click icon to add picture</a:t>
            </a:r>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336874340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7_Two Content">
    <p:bg>
      <p:bgPr>
        <a:solidFill>
          <a:srgbClr val="F0F9FF"/>
        </a:solidFill>
        <a:effectLst/>
      </p:bgPr>
    </p:bg>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1DECCBAD-71F1-422A-A01E-73978118AA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1554" y="454769"/>
            <a:ext cx="5638800" cy="5727700"/>
          </a:xfrm>
          <a:prstGeom prst="rect">
            <a:avLst/>
          </a:prstGeom>
        </p:spPr>
      </p:pic>
      <p:sp>
        <p:nvSpPr>
          <p:cNvPr id="22" name="Freeform 21">
            <a:extLst>
              <a:ext uri="{FF2B5EF4-FFF2-40B4-BE49-F238E27FC236}">
                <a16:creationId xmlns:a16="http://schemas.microsoft.com/office/drawing/2014/main" id="{2F4B3ECB-8063-5C3E-21EB-ABA2DB626E00}"/>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3" name="Freeform 22">
            <a:extLst>
              <a:ext uri="{FF2B5EF4-FFF2-40B4-BE49-F238E27FC236}">
                <a16:creationId xmlns:a16="http://schemas.microsoft.com/office/drawing/2014/main" id="{ED4B0B79-1BB9-C489-1194-AA663001E6B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GB"/>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pic>
        <p:nvPicPr>
          <p:cNvPr id="24" name="Graphic 23">
            <a:extLst>
              <a:ext uri="{FF2B5EF4-FFF2-40B4-BE49-F238E27FC236}">
                <a16:creationId xmlns:a16="http://schemas.microsoft.com/office/drawing/2014/main" id="{CE5CABEC-1D33-576E-B22B-EE7EF7D7EB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188255260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3" end="3"/>
                                            </p:txEl>
                                          </p:spTgt>
                                        </p:tgtEl>
                                        <p:attrNameLst>
                                          <p:attrName>style.visibility</p:attrName>
                                        </p:attrNameLst>
                                      </p:cBhvr>
                                      <p:to>
                                        <p:strVal val="visible"/>
                                      </p:to>
                                    </p:set>
                                    <p:anim calcmode="lin" valueType="num">
                                      <p:cBhvr additive="base">
                                        <p:cTn id="25"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4" end="4"/>
                                            </p:txEl>
                                          </p:spTgt>
                                        </p:tgtEl>
                                        <p:attrNameLst>
                                          <p:attrName>style.visibility</p:attrName>
                                        </p:attrNameLst>
                                      </p:cBhvr>
                                      <p:to>
                                        <p:strVal val="visible"/>
                                      </p:to>
                                    </p:set>
                                    <p:anim calcmode="lin" valueType="num">
                                      <p:cBhvr additive="base">
                                        <p:cTn id="29"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8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29BA7FA4-C9B6-51D9-15B1-17F95F4F89ED}"/>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549C3795-34E7-6A9C-8DCB-2CEC5B412302}"/>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GB"/>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2">
                  <a:extLst>
                    <a:ext uri="{96DAC541-7B7A-43D3-8B79-37D633B846F1}">
                      <asvg:svgBlip xmlns:asvg="http://schemas.microsoft.com/office/drawing/2016/SVG/main" r:embed="rId3"/>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9EE6B30C-0848-94EA-7C6A-A2CC164AA64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Tree>
    <p:extLst>
      <p:ext uri="{BB962C8B-B14F-4D97-AF65-F5344CB8AC3E}">
        <p14:creationId xmlns:p14="http://schemas.microsoft.com/office/powerpoint/2010/main" val="317947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9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DC20AC87-5D3B-62A7-0E03-043E4741A308}"/>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GB"/>
              <a:t>Click to edit Master title style</a:t>
            </a:r>
            <a:endParaRPr lang="en-GB" dirty="0"/>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5" name="Text Placeholder 16">
            <a:extLst>
              <a:ext uri="{FF2B5EF4-FFF2-40B4-BE49-F238E27FC236}">
                <a16:creationId xmlns:a16="http://schemas.microsoft.com/office/drawing/2014/main" id="{80BC11E7-836D-F75A-C8E2-5516E40BC1A2}"/>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8">
                  <a:extLst>
                    <a:ext uri="{96DAC541-7B7A-43D3-8B79-37D633B846F1}">
                      <asvg:svgBlip xmlns:asvg="http://schemas.microsoft.com/office/drawing/2016/SVG/main" r:embed="rId9"/>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209073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3_Two Content">
    <p:bg>
      <p:bgPr>
        <a:solidFill>
          <a:srgbClr val="398FFC"/>
        </a:solidFill>
        <a:effectLst/>
      </p:bgPr>
    </p:bg>
    <p:spTree>
      <p:nvGrpSpPr>
        <p:cNvPr id="1" name=""/>
        <p:cNvGrpSpPr/>
        <p:nvPr/>
      </p:nvGrpSpPr>
      <p:grpSpPr>
        <a:xfrm>
          <a:off x="0" y="0"/>
          <a:ext cx="0" cy="0"/>
          <a:chOff x="0" y="0"/>
          <a:chExt cx="0" cy="0"/>
        </a:xfrm>
      </p:grpSpPr>
      <p:sp>
        <p:nvSpPr>
          <p:cNvPr id="10" name="Graphic 7">
            <a:extLst>
              <a:ext uri="{FF2B5EF4-FFF2-40B4-BE49-F238E27FC236}">
                <a16:creationId xmlns:a16="http://schemas.microsoft.com/office/drawing/2014/main" id="{D73BB417-98AD-29BC-8C92-6BA19673CEB7}"/>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GB"/>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A</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B</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C</a:t>
            </a:r>
          </a:p>
        </p:txBody>
      </p:sp>
    </p:spTree>
    <p:extLst>
      <p:ext uri="{BB962C8B-B14F-4D97-AF65-F5344CB8AC3E}">
        <p14:creationId xmlns:p14="http://schemas.microsoft.com/office/powerpoint/2010/main" val="80801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 calcmode="lin" valueType="num">
                                      <p:cBhvr additive="base">
                                        <p:cTn id="2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6_Two Content">
    <p:bg>
      <p:bgPr>
        <a:solidFill>
          <a:srgbClr val="398FFC"/>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014DBC16-3473-3C85-21E6-111544F30B65}"/>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19" name="Freeform 18">
            <a:extLst>
              <a:ext uri="{FF2B5EF4-FFF2-40B4-BE49-F238E27FC236}">
                <a16:creationId xmlns:a16="http://schemas.microsoft.com/office/drawing/2014/main" id="{9DEE5B9A-EECD-DE4B-473A-321756E264E5}"/>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B2104990-5982-516C-B777-07F20A93584A}"/>
              </a:ext>
            </a:extLst>
          </p:cNvPr>
          <p:cNvSpPr/>
          <p:nvPr/>
        </p:nvSpPr>
        <p:spPr>
          <a:xfrm>
            <a:off x="5602632"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356A07AD-21A6-D2A5-A219-FCB83BA1E0B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GB"/>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2">
            <a:extLst>
              <a:ext uri="{96DAC541-7B7A-43D3-8B79-37D633B846F1}">
                <asvg:svgBlip xmlns:asvg="http://schemas.microsoft.com/office/drawing/2016/SVG/main" r:embed="rId3"/>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sp>
        <p:nvSpPr>
          <p:cNvPr id="8" name="Text Placeholder 16">
            <a:extLst>
              <a:ext uri="{FF2B5EF4-FFF2-40B4-BE49-F238E27FC236}">
                <a16:creationId xmlns:a16="http://schemas.microsoft.com/office/drawing/2014/main" id="{62B4DEA1-2203-623C-2BA2-C9DF0BA43ECB}"/>
              </a:ext>
            </a:extLst>
          </p:cNvPr>
          <p:cNvSpPr>
            <a:spLocks noGrp="1"/>
          </p:cNvSpPr>
          <p:nvPr>
            <p:ph type="body" sz="quarter" idx="15"/>
          </p:nvPr>
        </p:nvSpPr>
        <p:spPr>
          <a:xfrm>
            <a:off x="1181146" y="3472055"/>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sp>
        <p:nvSpPr>
          <p:cNvPr id="9" name="Text Placeholder 16">
            <a:extLst>
              <a:ext uri="{FF2B5EF4-FFF2-40B4-BE49-F238E27FC236}">
                <a16:creationId xmlns:a16="http://schemas.microsoft.com/office/drawing/2014/main" id="{527AA2ED-3D5B-13EE-A921-BEDEC42CD3B5}"/>
              </a:ext>
            </a:extLst>
          </p:cNvPr>
          <p:cNvSpPr>
            <a:spLocks noGrp="1"/>
          </p:cNvSpPr>
          <p:nvPr>
            <p:ph type="body" sz="quarter" idx="16"/>
          </p:nvPr>
        </p:nvSpPr>
        <p:spPr>
          <a:xfrm>
            <a:off x="1181146" y="413372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1</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2</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3</a:t>
            </a:r>
          </a:p>
        </p:txBody>
      </p:sp>
      <p:sp>
        <p:nvSpPr>
          <p:cNvPr id="16" name="Graphic 11">
            <a:extLst>
              <a:ext uri="{FF2B5EF4-FFF2-40B4-BE49-F238E27FC236}">
                <a16:creationId xmlns:a16="http://schemas.microsoft.com/office/drawing/2014/main" id="{A73E37D3-89E3-7E6A-BD27-7C58B1F03F51}"/>
              </a:ext>
            </a:extLst>
          </p:cNvPr>
          <p:cNvSpPr/>
          <p:nvPr/>
        </p:nvSpPr>
        <p:spPr>
          <a:xfrm>
            <a:off x="412296" y="3429000"/>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4</a:t>
            </a:r>
          </a:p>
        </p:txBody>
      </p:sp>
      <p:sp>
        <p:nvSpPr>
          <p:cNvPr id="18" name="Graphic 11">
            <a:extLst>
              <a:ext uri="{FF2B5EF4-FFF2-40B4-BE49-F238E27FC236}">
                <a16:creationId xmlns:a16="http://schemas.microsoft.com/office/drawing/2014/main" id="{72B3D256-6FCE-676F-F758-DA1C62860453}"/>
              </a:ext>
            </a:extLst>
          </p:cNvPr>
          <p:cNvSpPr/>
          <p:nvPr/>
        </p:nvSpPr>
        <p:spPr>
          <a:xfrm>
            <a:off x="412296" y="409325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5</a:t>
            </a:r>
          </a:p>
        </p:txBody>
      </p:sp>
    </p:spTree>
    <p:extLst>
      <p:ext uri="{BB962C8B-B14F-4D97-AF65-F5344CB8AC3E}">
        <p14:creationId xmlns:p14="http://schemas.microsoft.com/office/powerpoint/2010/main" val="360332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2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accel="20000" decel="20000" fill="hold" grpId="0" nodeType="withEffect">
                                  <p:stCondLst>
                                    <p:cond delay="3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accel="20000" decel="20000" fill="hold" grpId="0" nodeType="withEffect">
                                  <p:stCondLst>
                                    <p:cond delay="4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0-#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 calcmode="lin" valueType="num">
                                      <p:cBhvr additive="base">
                                        <p:cTn id="3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additive="base">
                                        <p:cTn id="3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 calcmode="lin" valueType="num">
                                      <p:cBhvr additive="base">
                                        <p:cTn id="4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 calcmode="lin" valueType="num">
                                      <p:cBhvr additive="base">
                                        <p:cTn id="5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
                                            <p:txEl>
                                              <p:pRg st="0" end="0"/>
                                            </p:txEl>
                                          </p:spTgt>
                                        </p:tgtEl>
                                        <p:attrNameLst>
                                          <p:attrName>style.visibility</p:attrName>
                                        </p:attrNameLst>
                                      </p:cBhvr>
                                      <p:to>
                                        <p:strVal val="visible"/>
                                      </p:to>
                                    </p:set>
                                    <p:anim calcmode="lin" valueType="num">
                                      <p:cBhvr additive="base">
                                        <p:cTn id="5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click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P spid="16" grpId="0" animBg="1"/>
      <p:bldP spid="18"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1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GB"/>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6602775"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6602775"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GB"/>
              <a:t>Click to edit Master text styles</a:t>
            </a:r>
          </a:p>
        </p:txBody>
      </p:sp>
    </p:spTree>
    <p:extLst>
      <p:ext uri="{BB962C8B-B14F-4D97-AF65-F5344CB8AC3E}">
        <p14:creationId xmlns:p14="http://schemas.microsoft.com/office/powerpoint/2010/main" val="3157401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1965CB-D0C6-0B3A-5347-B5CC817E8D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88A4675-9E0F-9606-1BEA-92A1D2A37A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 name="Graphic 9">
            <a:extLst>
              <a:ext uri="{FF2B5EF4-FFF2-40B4-BE49-F238E27FC236}">
                <a16:creationId xmlns:a16="http://schemas.microsoft.com/office/drawing/2014/main" id="{53CD4407-F797-F45C-02CC-8429920070B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147582545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venir Next LT Pro" panose="020B05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venir Next LT Pro" panose="020B05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venir Next LT Pro" panose="020B05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2D1CA3-D987-C30C-55D1-A8ED779C14EC}"/>
              </a:ext>
            </a:extLst>
          </p:cNvPr>
          <p:cNvSpPr>
            <a:spLocks noGrp="1"/>
          </p:cNvSpPr>
          <p:nvPr>
            <p:ph type="ctrTitle"/>
          </p:nvPr>
        </p:nvSpPr>
        <p:spPr/>
        <p:txBody>
          <a:bodyPr/>
          <a:lstStyle/>
          <a:p>
            <a:r>
              <a:rPr lang="en-GB"/>
              <a:t>Online Services 1</a:t>
            </a:r>
            <a:endParaRPr lang="en-GB" dirty="0"/>
          </a:p>
        </p:txBody>
      </p:sp>
      <p:sp>
        <p:nvSpPr>
          <p:cNvPr id="5" name="Subtitle 4">
            <a:extLst>
              <a:ext uri="{FF2B5EF4-FFF2-40B4-BE49-F238E27FC236}">
                <a16:creationId xmlns:a16="http://schemas.microsoft.com/office/drawing/2014/main" id="{3A80359A-A5BE-2150-286D-6A32855EE7FF}"/>
              </a:ext>
            </a:extLst>
          </p:cNvPr>
          <p:cNvSpPr>
            <a:spLocks noGrp="1"/>
          </p:cNvSpPr>
          <p:nvPr>
            <p:ph type="subTitle" idx="1"/>
          </p:nvPr>
        </p:nvSpPr>
        <p:spPr/>
        <p:txBody>
          <a:bodyPr/>
          <a:lstStyle/>
          <a:p>
            <a:r>
              <a:rPr lang="en-GB"/>
              <a:t>The Online World</a:t>
            </a:r>
            <a:endParaRPr lang="en-GB" dirty="0"/>
          </a:p>
        </p:txBody>
      </p:sp>
    </p:spTree>
    <p:extLst>
      <p:ext uri="{BB962C8B-B14F-4D97-AF65-F5344CB8AC3E}">
        <p14:creationId xmlns:p14="http://schemas.microsoft.com/office/powerpoint/2010/main" val="5067921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a:t>Commerce Services</a:t>
            </a:r>
            <a:endParaRPr lang="en-GB" sz="2800" dirty="0"/>
          </a:p>
        </p:txBody>
      </p:sp>
      <p:pic>
        <p:nvPicPr>
          <p:cNvPr id="10" name="Picture Placeholder 9">
            <a:extLst>
              <a:ext uri="{FF2B5EF4-FFF2-40B4-BE49-F238E27FC236}">
                <a16:creationId xmlns:a16="http://schemas.microsoft.com/office/drawing/2014/main" id="{8C9EF334-9CD2-520D-7B0B-C643C257EBC3}"/>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latin typeface="Avenir Next LT Pro" panose="020B0504020202020204" pitchFamily="34" charset="77"/>
              </a:rPr>
              <a:t>Commerce services allow us to manage our money and buy and sell items over the Internet.</a:t>
            </a:r>
          </a:p>
          <a:p>
            <a:pPr marL="0" indent="0">
              <a:lnSpc>
                <a:spcPct val="150000"/>
              </a:lnSpc>
              <a:buNone/>
            </a:pPr>
            <a:r>
              <a:rPr lang="en-GB" sz="1400" dirty="0">
                <a:solidFill>
                  <a:srgbClr val="687588"/>
                </a:solidFill>
                <a:latin typeface="Avenir Next LT Pro" panose="020B0504020202020204" pitchFamily="34" charset="77"/>
              </a:rPr>
              <a:t>These services are becoming more common and now form an integral part of how we do business.</a:t>
            </a:r>
          </a:p>
          <a:p>
            <a:pPr marL="0" indent="0">
              <a:lnSpc>
                <a:spcPct val="150000"/>
              </a:lnSpc>
              <a:buNone/>
            </a:pPr>
            <a:r>
              <a:rPr lang="en-GB" sz="1400" dirty="0">
                <a:solidFill>
                  <a:srgbClr val="687588"/>
                </a:solidFill>
                <a:latin typeface="Avenir Next LT Pro" panose="020B0504020202020204" pitchFamily="34" charset="77"/>
              </a:rPr>
              <a:t>Common types of commerce services include:</a:t>
            </a:r>
          </a:p>
          <a:p>
            <a:pPr marL="285750" indent="-285750">
              <a:lnSpc>
                <a:spcPct val="150000"/>
              </a:lnSpc>
              <a:buFont typeface="Arial" panose="020B0604020202020204" pitchFamily="34" charset="0"/>
              <a:buChar char="•"/>
            </a:pPr>
            <a:r>
              <a:rPr lang="en-GB" sz="1400" dirty="0">
                <a:solidFill>
                  <a:srgbClr val="687588"/>
                </a:solidFill>
                <a:latin typeface="Avenir Next LT Pro" panose="020B0504020202020204" pitchFamily="34" charset="77"/>
              </a:rPr>
              <a:t>Online banking</a:t>
            </a:r>
          </a:p>
          <a:p>
            <a:pPr marL="285750" indent="-285750">
              <a:lnSpc>
                <a:spcPct val="150000"/>
              </a:lnSpc>
              <a:buFont typeface="Arial" panose="020B0604020202020204" pitchFamily="34" charset="0"/>
              <a:buChar char="•"/>
            </a:pPr>
            <a:r>
              <a:rPr lang="en-GB" sz="1400" dirty="0">
                <a:solidFill>
                  <a:srgbClr val="687588"/>
                </a:solidFill>
                <a:latin typeface="Avenir Next LT Pro" panose="020B0504020202020204" pitchFamily="34" charset="77"/>
              </a:rPr>
              <a:t>Auction sites</a:t>
            </a:r>
          </a:p>
          <a:p>
            <a:pPr marL="285750" indent="-285750">
              <a:lnSpc>
                <a:spcPct val="150000"/>
              </a:lnSpc>
              <a:buFont typeface="Arial" panose="020B0604020202020204" pitchFamily="34" charset="0"/>
              <a:buChar char="•"/>
            </a:pPr>
            <a:r>
              <a:rPr lang="en-GB" sz="1400" dirty="0">
                <a:solidFill>
                  <a:srgbClr val="687588"/>
                </a:solidFill>
                <a:latin typeface="Avenir Next LT Pro" panose="020B0504020202020204" pitchFamily="34" charset="77"/>
              </a:rPr>
              <a:t>Retail sales</a:t>
            </a:r>
          </a:p>
          <a:p>
            <a:pPr marL="285750" indent="-285750">
              <a:lnSpc>
                <a:spcPct val="150000"/>
              </a:lnSpc>
              <a:buFont typeface="Arial" panose="020B0604020202020204" pitchFamily="34" charset="0"/>
              <a:buChar char="•"/>
            </a:pPr>
            <a:r>
              <a:rPr lang="en-GB" sz="1400" dirty="0">
                <a:solidFill>
                  <a:srgbClr val="687588"/>
                </a:solidFill>
                <a:latin typeface="Avenir Next LT Pro" panose="020B0504020202020204" pitchFamily="34" charset="77"/>
              </a:rPr>
              <a:t>Electronic publishing</a:t>
            </a:r>
          </a:p>
          <a:p>
            <a:pPr marL="0" indent="0">
              <a:lnSpc>
                <a:spcPct val="150000"/>
              </a:lnSpc>
              <a:buNone/>
            </a:pPr>
            <a:r>
              <a:rPr lang="en-GB" sz="1400" dirty="0">
                <a:solidFill>
                  <a:srgbClr val="687588"/>
                </a:solidFill>
                <a:latin typeface="Avenir Next LT Pro" panose="020B0504020202020204" pitchFamily="34" charset="77"/>
              </a:rPr>
              <a:t>Let’s take a look at each one of these in more detail.</a:t>
            </a:r>
          </a:p>
        </p:txBody>
      </p:sp>
    </p:spTree>
    <p:extLst>
      <p:ext uri="{BB962C8B-B14F-4D97-AF65-F5344CB8AC3E}">
        <p14:creationId xmlns:p14="http://schemas.microsoft.com/office/powerpoint/2010/main" val="182059961"/>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a:t>Types of Commerce Services</a:t>
            </a:r>
            <a:endParaRPr lang="en-GB" sz="2800" dirty="0"/>
          </a:p>
        </p:txBody>
      </p:sp>
      <p:pic>
        <p:nvPicPr>
          <p:cNvPr id="8" name="Picture Placeholder 7">
            <a:extLst>
              <a:ext uri="{FF2B5EF4-FFF2-40B4-BE49-F238E27FC236}">
                <a16:creationId xmlns:a16="http://schemas.microsoft.com/office/drawing/2014/main" id="{963E1618-979F-92F2-AE59-5F250DB20B1B}"/>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b="1" dirty="0">
                <a:solidFill>
                  <a:srgbClr val="687588"/>
                </a:solidFill>
                <a:latin typeface="Avenir Next LT Pro" panose="020B0504020202020204" pitchFamily="34" charset="77"/>
              </a:rPr>
              <a:t>Online Banking </a:t>
            </a:r>
          </a:p>
          <a:p>
            <a:pPr marL="0" indent="0">
              <a:lnSpc>
                <a:spcPct val="150000"/>
              </a:lnSpc>
              <a:buNone/>
            </a:pPr>
            <a:r>
              <a:rPr lang="en-GB" sz="1400" dirty="0">
                <a:solidFill>
                  <a:srgbClr val="687588"/>
                </a:solidFill>
                <a:latin typeface="Avenir Next LT Pro" panose="020B0504020202020204" pitchFamily="34" charset="77"/>
              </a:rPr>
              <a:t>Check how much money you have, pay people, or transfer money into different accounts, such as to a friend or to your savings. </a:t>
            </a:r>
          </a:p>
          <a:p>
            <a:pPr marL="0" indent="0">
              <a:lnSpc>
                <a:spcPct val="150000"/>
              </a:lnSpc>
              <a:buNone/>
            </a:pPr>
            <a:r>
              <a:rPr lang="en-GB" sz="1400" dirty="0">
                <a:solidFill>
                  <a:srgbClr val="687588"/>
                </a:solidFill>
                <a:latin typeface="Avenir Next LT Pro" panose="020B0504020202020204" pitchFamily="34" charset="77"/>
              </a:rPr>
              <a:t>This is quicker and easier than banking in person and is available 24/7.</a:t>
            </a:r>
          </a:p>
          <a:p>
            <a:pPr marL="0" indent="0">
              <a:lnSpc>
                <a:spcPct val="150000"/>
              </a:lnSpc>
              <a:buNone/>
            </a:pPr>
            <a:r>
              <a:rPr lang="en-GB" sz="1400" b="1" dirty="0">
                <a:solidFill>
                  <a:srgbClr val="687588"/>
                </a:solidFill>
                <a:latin typeface="Avenir Next LT Pro" panose="020B0504020202020204" pitchFamily="34" charset="77"/>
              </a:rPr>
              <a:t>Auction Sites </a:t>
            </a:r>
          </a:p>
          <a:p>
            <a:pPr marL="0" indent="0">
              <a:lnSpc>
                <a:spcPct val="150000"/>
              </a:lnSpc>
              <a:buNone/>
            </a:pPr>
            <a:r>
              <a:rPr lang="en-GB" sz="1400" dirty="0">
                <a:solidFill>
                  <a:srgbClr val="687588"/>
                </a:solidFill>
                <a:latin typeface="Avenir Next LT Pro" panose="020B0504020202020204" pitchFamily="34" charset="77"/>
              </a:rPr>
              <a:t>Websites like eBay allow us to sell things we own to other people directly. People bid on your item, such as a jumper, and whoever bids the highest gets it.</a:t>
            </a:r>
          </a:p>
        </p:txBody>
      </p:sp>
    </p:spTree>
    <p:extLst>
      <p:ext uri="{BB962C8B-B14F-4D97-AF65-F5344CB8AC3E}">
        <p14:creationId xmlns:p14="http://schemas.microsoft.com/office/powerpoint/2010/main" val="3644070950"/>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a:t>Types of Commerce Services</a:t>
            </a:r>
            <a:endParaRPr lang="en-GB" sz="2800" dirty="0"/>
          </a:p>
        </p:txBody>
      </p:sp>
      <p:pic>
        <p:nvPicPr>
          <p:cNvPr id="8" name="Picture Placeholder 7">
            <a:extLst>
              <a:ext uri="{FF2B5EF4-FFF2-40B4-BE49-F238E27FC236}">
                <a16:creationId xmlns:a16="http://schemas.microsoft.com/office/drawing/2014/main" id="{A5731DAE-3D6F-52EB-0D27-FC1797B02F0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b="1" dirty="0">
                <a:solidFill>
                  <a:srgbClr val="687588"/>
                </a:solidFill>
                <a:latin typeface="Avenir Next LT Pro" panose="020B0504020202020204" pitchFamily="34" charset="77"/>
              </a:rPr>
              <a:t>Retail Sales  </a:t>
            </a:r>
          </a:p>
          <a:p>
            <a:pPr marL="0" indent="0">
              <a:lnSpc>
                <a:spcPct val="150000"/>
              </a:lnSpc>
              <a:buNone/>
            </a:pPr>
            <a:r>
              <a:rPr lang="en-GB" sz="1400" dirty="0">
                <a:solidFill>
                  <a:srgbClr val="687588"/>
                </a:solidFill>
                <a:latin typeface="Avenir Next LT Pro" panose="020B0504020202020204" pitchFamily="34" charset="77"/>
              </a:rPr>
              <a:t>These are websites that allow us to do all our regular shopping online. We can buy our groceries, clothes, electrical equipment, and anything else online from the same stores you might visit. </a:t>
            </a:r>
          </a:p>
          <a:p>
            <a:pPr marL="0" indent="0">
              <a:lnSpc>
                <a:spcPct val="150000"/>
              </a:lnSpc>
              <a:buNone/>
            </a:pPr>
            <a:r>
              <a:rPr lang="en-GB" sz="1400" dirty="0">
                <a:solidFill>
                  <a:srgbClr val="687588"/>
                </a:solidFill>
                <a:latin typeface="Avenir Next LT Pro" panose="020B0504020202020204" pitchFamily="34" charset="77"/>
              </a:rPr>
              <a:t>It’s also common for many shops to only sell online, like Amazon.</a:t>
            </a:r>
          </a:p>
          <a:p>
            <a:pPr marL="0" indent="0">
              <a:lnSpc>
                <a:spcPct val="150000"/>
              </a:lnSpc>
              <a:buNone/>
            </a:pPr>
            <a:r>
              <a:rPr lang="en-GB" sz="1400" b="1" dirty="0">
                <a:solidFill>
                  <a:srgbClr val="687588"/>
                </a:solidFill>
                <a:latin typeface="Avenir Next LT Pro" panose="020B0504020202020204" pitchFamily="34" charset="77"/>
              </a:rPr>
              <a:t>Electronic Publishing </a:t>
            </a:r>
          </a:p>
          <a:p>
            <a:pPr marL="0" indent="0">
              <a:lnSpc>
                <a:spcPct val="150000"/>
              </a:lnSpc>
              <a:buNone/>
            </a:pPr>
            <a:r>
              <a:rPr lang="en-GB" sz="1400" dirty="0">
                <a:solidFill>
                  <a:srgbClr val="687588"/>
                </a:solidFill>
                <a:latin typeface="Avenir Next LT Pro" panose="020B0504020202020204" pitchFamily="34" charset="77"/>
              </a:rPr>
              <a:t>Produce digital publications such as books and magazines so you can buy them online and instantly download them to your computer, tablet, smartphone, or specialist e-reader like the Amazon Kindle.</a:t>
            </a:r>
          </a:p>
        </p:txBody>
      </p:sp>
    </p:spTree>
    <p:extLst>
      <p:ext uri="{BB962C8B-B14F-4D97-AF65-F5344CB8AC3E}">
        <p14:creationId xmlns:p14="http://schemas.microsoft.com/office/powerpoint/2010/main" val="3208777408"/>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a:t>Government Services</a:t>
            </a:r>
            <a:endParaRPr lang="en-GB" sz="2800" dirty="0"/>
          </a:p>
        </p:txBody>
      </p:sp>
      <p:pic>
        <p:nvPicPr>
          <p:cNvPr id="8" name="Picture Placeholder 7">
            <a:extLst>
              <a:ext uri="{FF2B5EF4-FFF2-40B4-BE49-F238E27FC236}">
                <a16:creationId xmlns:a16="http://schemas.microsoft.com/office/drawing/2014/main" id="{D281CA11-E0D5-FD2E-58F9-065A0BD35248}"/>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latin typeface="Avenir Next LT Pro" panose="020B0504020202020204" pitchFamily="34" charset="77"/>
              </a:rPr>
              <a:t>Government services are where the local and national governments allow you to perform common tasks online rather than at council offices, the post office, or polling stations.</a:t>
            </a:r>
          </a:p>
          <a:p>
            <a:pPr marL="0" indent="0">
              <a:lnSpc>
                <a:spcPct val="150000"/>
              </a:lnSpc>
              <a:buNone/>
            </a:pPr>
            <a:r>
              <a:rPr lang="en-GB" sz="1400" dirty="0">
                <a:solidFill>
                  <a:srgbClr val="687588"/>
                </a:solidFill>
                <a:latin typeface="Avenir Next LT Pro" panose="020B0504020202020204" pitchFamily="34" charset="77"/>
              </a:rPr>
              <a:t>Common types of government services include:</a:t>
            </a:r>
          </a:p>
          <a:p>
            <a:pPr marL="285750" indent="-285750">
              <a:lnSpc>
                <a:spcPct val="150000"/>
              </a:lnSpc>
              <a:buFont typeface="Arial" panose="020B0604020202020204" pitchFamily="34" charset="0"/>
              <a:buChar char="•"/>
            </a:pPr>
            <a:r>
              <a:rPr lang="en-GB" sz="1400" dirty="0">
                <a:solidFill>
                  <a:srgbClr val="687588"/>
                </a:solidFill>
                <a:latin typeface="Avenir Next LT Pro" panose="020B0504020202020204" pitchFamily="34" charset="77"/>
              </a:rPr>
              <a:t>Online tax returns</a:t>
            </a:r>
          </a:p>
          <a:p>
            <a:pPr marL="285750" indent="-285750">
              <a:lnSpc>
                <a:spcPct val="150000"/>
              </a:lnSpc>
              <a:buFont typeface="Arial" panose="020B0604020202020204" pitchFamily="34" charset="0"/>
              <a:buChar char="•"/>
            </a:pPr>
            <a:r>
              <a:rPr lang="en-GB" sz="1400" dirty="0">
                <a:solidFill>
                  <a:srgbClr val="687588"/>
                </a:solidFill>
                <a:latin typeface="Avenir Next LT Pro" panose="020B0504020202020204" pitchFamily="34" charset="77"/>
              </a:rPr>
              <a:t>E-voting</a:t>
            </a:r>
          </a:p>
          <a:p>
            <a:pPr marL="285750" indent="-285750">
              <a:lnSpc>
                <a:spcPct val="150000"/>
              </a:lnSpc>
              <a:buFont typeface="Arial" panose="020B0604020202020204" pitchFamily="34" charset="0"/>
              <a:buChar char="•"/>
            </a:pPr>
            <a:r>
              <a:rPr lang="en-GB" sz="1400" dirty="0">
                <a:solidFill>
                  <a:srgbClr val="687588"/>
                </a:solidFill>
                <a:latin typeface="Avenir Next LT Pro" panose="020B0504020202020204" pitchFamily="34" charset="77"/>
              </a:rPr>
              <a:t>Online application for grants and benefits</a:t>
            </a:r>
          </a:p>
          <a:p>
            <a:pPr marL="0" indent="0">
              <a:lnSpc>
                <a:spcPct val="150000"/>
              </a:lnSpc>
              <a:buNone/>
            </a:pPr>
            <a:r>
              <a:rPr lang="en-GB" sz="1400" dirty="0">
                <a:solidFill>
                  <a:srgbClr val="687588"/>
                </a:solidFill>
                <a:latin typeface="Avenir Next LT Pro" panose="020B0504020202020204" pitchFamily="34" charset="77"/>
              </a:rPr>
              <a:t>Let’s take a look at each one of these in more detail.</a:t>
            </a:r>
          </a:p>
        </p:txBody>
      </p:sp>
    </p:spTree>
    <p:extLst>
      <p:ext uri="{BB962C8B-B14F-4D97-AF65-F5344CB8AC3E}">
        <p14:creationId xmlns:p14="http://schemas.microsoft.com/office/powerpoint/2010/main" val="4140066950"/>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a:t>Types of Government Services</a:t>
            </a:r>
            <a:endParaRPr lang="en-GB" sz="2800" dirty="0"/>
          </a:p>
        </p:txBody>
      </p:sp>
      <p:pic>
        <p:nvPicPr>
          <p:cNvPr id="8" name="Picture Placeholder 7">
            <a:extLst>
              <a:ext uri="{FF2B5EF4-FFF2-40B4-BE49-F238E27FC236}">
                <a16:creationId xmlns:a16="http://schemas.microsoft.com/office/drawing/2014/main" id="{B985127C-768F-5232-9866-7FD583DA9591}"/>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b="1" dirty="0">
                <a:solidFill>
                  <a:srgbClr val="687588"/>
                </a:solidFill>
                <a:latin typeface="Avenir Next LT Pro" panose="020B0504020202020204" pitchFamily="34" charset="77"/>
              </a:rPr>
              <a:t>Online Tax Returns</a:t>
            </a:r>
          </a:p>
          <a:p>
            <a:pPr marL="0" indent="0">
              <a:lnSpc>
                <a:spcPct val="150000"/>
              </a:lnSpc>
              <a:buNone/>
            </a:pPr>
            <a:r>
              <a:rPr lang="en-GB" sz="1400" dirty="0">
                <a:solidFill>
                  <a:srgbClr val="687588"/>
                </a:solidFill>
                <a:latin typeface="Avenir Next LT Pro" panose="020B0504020202020204" pitchFamily="34" charset="77"/>
              </a:rPr>
              <a:t>You can complete tax returns online to ensure you’ve paid the right amount of tax to the government.  This is quicker, easier, and can check for mistakes automatically, which makes it beneficial to traditional paper-based tax returns.</a:t>
            </a:r>
          </a:p>
          <a:p>
            <a:pPr marL="0" indent="0">
              <a:lnSpc>
                <a:spcPct val="150000"/>
              </a:lnSpc>
              <a:buNone/>
            </a:pPr>
            <a:r>
              <a:rPr lang="en-GB" sz="1400" b="1" dirty="0">
                <a:solidFill>
                  <a:srgbClr val="687588"/>
                </a:solidFill>
                <a:latin typeface="Avenir Next LT Pro" panose="020B0504020202020204" pitchFamily="34" charset="77"/>
              </a:rPr>
              <a:t>E-Voting</a:t>
            </a:r>
          </a:p>
          <a:p>
            <a:pPr marL="0" indent="0">
              <a:lnSpc>
                <a:spcPct val="150000"/>
              </a:lnSpc>
              <a:buNone/>
            </a:pPr>
            <a:r>
              <a:rPr lang="en-GB" sz="1400" dirty="0">
                <a:solidFill>
                  <a:srgbClr val="687588"/>
                </a:solidFill>
                <a:latin typeface="Avenir Next LT Pro" panose="020B0504020202020204" pitchFamily="34" charset="77"/>
              </a:rPr>
              <a:t>We can cast our votes in elections without having to visit polling stations. This allows people who live in remote areas or have mobility issues to cast their votes without difficulty.</a:t>
            </a:r>
          </a:p>
          <a:p>
            <a:pPr marL="0" indent="0">
              <a:lnSpc>
                <a:spcPct val="150000"/>
              </a:lnSpc>
              <a:buNone/>
            </a:pPr>
            <a:r>
              <a:rPr lang="en-GB" sz="1400" b="1" dirty="0">
                <a:solidFill>
                  <a:srgbClr val="687588"/>
                </a:solidFill>
                <a:latin typeface="Avenir Next LT Pro" panose="020B0504020202020204" pitchFamily="34" charset="77"/>
              </a:rPr>
              <a:t>Online Application for Grants and Benefits</a:t>
            </a:r>
          </a:p>
          <a:p>
            <a:pPr marL="0" indent="0">
              <a:lnSpc>
                <a:spcPct val="150000"/>
              </a:lnSpc>
              <a:buNone/>
            </a:pPr>
            <a:r>
              <a:rPr lang="en-GB" sz="1400" dirty="0">
                <a:solidFill>
                  <a:srgbClr val="687588"/>
                </a:solidFill>
                <a:latin typeface="Avenir Next LT Pro" panose="020B0504020202020204" pitchFamily="34" charset="77"/>
              </a:rPr>
              <a:t>Housing benefits, car tax, or TV licenses can be applied for online instead of at council offices, post offices, etc. This saves a lot of time, both in travelling and in avoiding long queues.</a:t>
            </a:r>
          </a:p>
        </p:txBody>
      </p:sp>
    </p:spTree>
    <p:extLst>
      <p:ext uri="{BB962C8B-B14F-4D97-AF65-F5344CB8AC3E}">
        <p14:creationId xmlns:p14="http://schemas.microsoft.com/office/powerpoint/2010/main" val="1213597941"/>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a:t>Lesson Summary</a:t>
            </a:r>
            <a:endParaRPr lang="en-GB" sz="2800" dirty="0"/>
          </a:p>
        </p:txBody>
      </p:sp>
      <p:pic>
        <p:nvPicPr>
          <p:cNvPr id="8" name="Content Placeholder 7">
            <a:extLst>
              <a:ext uri="{FF2B5EF4-FFF2-40B4-BE49-F238E27FC236}">
                <a16:creationId xmlns:a16="http://schemas.microsoft.com/office/drawing/2014/main" id="{30F50B50-B83A-93C4-4EAA-396832E1CC5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t="2966" b="2966"/>
          <a:stretch/>
        </p:blipFill>
        <p:spPr>
          <a:prstGeom prst="roundRect">
            <a:avLst>
              <a:gd name="adj" fmla="val 4109"/>
            </a:avLst>
          </a:prstGeom>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latin typeface="Avenir Next LT Pro" panose="020B0504020202020204" pitchFamily="34" charset="77"/>
              </a:rPr>
              <a:t>We use online services for communication such as with email, instant messaging, newsgroups, social networking, online conferencing &amp; blogs. </a:t>
            </a:r>
          </a:p>
          <a:p>
            <a:pPr marL="0" indent="0">
              <a:lnSpc>
                <a:spcPct val="150000"/>
              </a:lnSpc>
              <a:buNone/>
            </a:pPr>
            <a:r>
              <a:rPr lang="en-GB" sz="1400" dirty="0">
                <a:solidFill>
                  <a:srgbClr val="687588"/>
                </a:solidFill>
                <a:latin typeface="Avenir Next LT Pro" panose="020B0504020202020204" pitchFamily="34" charset="77"/>
              </a:rPr>
              <a:t>We also use online services for real-time information such as train timetables, news services, traffic reports, flight status updates &amp; weather forecasts.</a:t>
            </a:r>
          </a:p>
          <a:p>
            <a:pPr marL="0" indent="0">
              <a:lnSpc>
                <a:spcPct val="150000"/>
              </a:lnSpc>
              <a:buNone/>
            </a:pPr>
            <a:r>
              <a:rPr lang="en-GB" sz="1400" dirty="0">
                <a:solidFill>
                  <a:srgbClr val="687588"/>
                </a:solidFill>
                <a:latin typeface="Avenir Next LT Pro" panose="020B0504020202020204" pitchFamily="34" charset="77"/>
              </a:rPr>
              <a:t>We use online services for commerce such as internet banking, online auction websites, retail sales &amp; publishing.</a:t>
            </a:r>
          </a:p>
          <a:p>
            <a:pPr marL="0" indent="0">
              <a:lnSpc>
                <a:spcPct val="150000"/>
              </a:lnSpc>
              <a:buNone/>
            </a:pPr>
            <a:r>
              <a:rPr lang="en-GB" sz="1400" dirty="0">
                <a:solidFill>
                  <a:srgbClr val="687588"/>
                </a:solidFill>
                <a:latin typeface="Avenir Next LT Pro" panose="020B0504020202020204" pitchFamily="34" charset="77"/>
              </a:rPr>
              <a:t>Finally, we use online services for government such as online tax returns, e-voting &amp; applications for services &amp; grants.</a:t>
            </a:r>
          </a:p>
        </p:txBody>
      </p:sp>
    </p:spTree>
    <p:extLst>
      <p:ext uri="{BB962C8B-B14F-4D97-AF65-F5344CB8AC3E}">
        <p14:creationId xmlns:p14="http://schemas.microsoft.com/office/powerpoint/2010/main" val="2255098656"/>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71D9524-1288-B56D-68C2-F8C6DBBE0123}"/>
              </a:ext>
            </a:extLst>
          </p:cNvPr>
          <p:cNvSpPr>
            <a:spLocks noGrp="1"/>
          </p:cNvSpPr>
          <p:nvPr>
            <p:ph idx="1"/>
          </p:nvPr>
        </p:nvSpPr>
        <p:spPr/>
        <p:txBody>
          <a:bodyPr/>
          <a:lstStyle/>
          <a:p>
            <a:r>
              <a:rPr lang="en-GB" dirty="0"/>
              <a:t>Copyright © 2024 KnowItAllNinja.com</a:t>
            </a:r>
          </a:p>
          <a:p>
            <a:endParaRPr lang="en-GB" dirty="0"/>
          </a:p>
          <a:p>
            <a:r>
              <a:rPr lang="en-GB" dirty="0"/>
              <a:t>This presentation and its associated worksheets are protected by copyright and are licenced for resale by KnowItAllNinja.com. No part of these publications may be reproduced, distributed, or transmitted in any form or by any means, including photocopying, recording, or other electronic or mechanical methods, without the prior written permission of KnowItAllNinja.com, except as per the terms of use.</a:t>
            </a:r>
          </a:p>
          <a:p>
            <a:endParaRPr lang="en-GB" dirty="0"/>
          </a:p>
          <a:p>
            <a:r>
              <a:rPr lang="en-GB" dirty="0"/>
              <a:t>Terms of Use</a:t>
            </a:r>
          </a:p>
          <a:p>
            <a:r>
              <a:rPr lang="en-GB" dirty="0"/>
              <a:t>By purchasing and downloading these resources you are entering a licence agreement that allows for you to share these resources with members of a single educational institution. They must not be shared with or used by any third-party outside of the institution in any form.</a:t>
            </a:r>
          </a:p>
        </p:txBody>
      </p:sp>
    </p:spTree>
    <p:extLst>
      <p:ext uri="{BB962C8B-B14F-4D97-AF65-F5344CB8AC3E}">
        <p14:creationId xmlns:p14="http://schemas.microsoft.com/office/powerpoint/2010/main" val="4158474059"/>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rmAutofit/>
          </a:bodyPr>
          <a:lstStyle/>
          <a:p>
            <a:r>
              <a:rPr lang="en-GB" sz="2800"/>
              <a:t>Introduction</a:t>
            </a:r>
            <a:endParaRPr lang="en-GB" sz="2800" dirty="0"/>
          </a:p>
        </p:txBody>
      </p:sp>
      <p:pic>
        <p:nvPicPr>
          <p:cNvPr id="8" name="Content Placeholder 7">
            <a:extLst>
              <a:ext uri="{FF2B5EF4-FFF2-40B4-BE49-F238E27FC236}">
                <a16:creationId xmlns:a16="http://schemas.microsoft.com/office/drawing/2014/main" id="{30F50B50-B83A-93C4-4EAA-396832E1CC5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t="2966" b="2966"/>
          <a:stretch/>
        </p:blipFill>
        <p:spPr>
          <a:prstGeom prst="roundRect">
            <a:avLst>
              <a:gd name="adj" fmla="val 4109"/>
            </a:avLst>
          </a:prstGeom>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latin typeface="Avenir Next LT Pro" panose="020B0504020202020204" pitchFamily="34" charset="77"/>
              </a:rPr>
              <a:t>Online services are an important aspect of our modern lives. If you’ve ever used the Internet to message someone, look up the news, buy a product, or watch a TV show, then you’ve used online services.</a:t>
            </a:r>
          </a:p>
          <a:p>
            <a:pPr marL="0" indent="0">
              <a:lnSpc>
                <a:spcPct val="150000"/>
              </a:lnSpc>
              <a:buNone/>
            </a:pPr>
            <a:r>
              <a:rPr lang="en-GB" sz="1400" dirty="0">
                <a:solidFill>
                  <a:srgbClr val="687588"/>
                </a:solidFill>
                <a:latin typeface="Avenir Next LT Pro" panose="020B0504020202020204" pitchFamily="34" charset="77"/>
              </a:rPr>
              <a:t>We access all of these things all the time, not just when sitting at our PC or laptop but wherever we are, on our phones, tablets, or even smartwatches.</a:t>
            </a:r>
          </a:p>
          <a:p>
            <a:pPr marL="0" indent="0">
              <a:lnSpc>
                <a:spcPct val="150000"/>
              </a:lnSpc>
              <a:buNone/>
            </a:pPr>
            <a:r>
              <a:rPr lang="en-GB" sz="1400" dirty="0">
                <a:solidFill>
                  <a:srgbClr val="687588"/>
                </a:solidFill>
                <a:latin typeface="Avenir Next LT Pro" panose="020B0504020202020204" pitchFamily="34" charset="77"/>
              </a:rPr>
              <a:t>In this lesson, we’ll learn about:</a:t>
            </a:r>
          </a:p>
          <a:p>
            <a:pPr marL="342900" indent="-342900">
              <a:lnSpc>
                <a:spcPct val="150000"/>
              </a:lnSpc>
              <a:buFont typeface="+mj-lt"/>
              <a:buAutoNum type="arabicPeriod"/>
            </a:pPr>
            <a:r>
              <a:rPr lang="en-GB" sz="1400" dirty="0">
                <a:solidFill>
                  <a:srgbClr val="687588"/>
                </a:solidFill>
                <a:latin typeface="Avenir Next LT Pro" panose="020B0504020202020204" pitchFamily="34" charset="77"/>
              </a:rPr>
              <a:t>Communication Services</a:t>
            </a:r>
          </a:p>
          <a:p>
            <a:pPr marL="342900" indent="-342900">
              <a:lnSpc>
                <a:spcPct val="150000"/>
              </a:lnSpc>
              <a:buFont typeface="+mj-lt"/>
              <a:buAutoNum type="arabicPeriod"/>
            </a:pPr>
            <a:r>
              <a:rPr lang="en-GB" sz="1400" dirty="0">
                <a:solidFill>
                  <a:srgbClr val="687588"/>
                </a:solidFill>
                <a:latin typeface="Avenir Next LT Pro" panose="020B0504020202020204" pitchFamily="34" charset="77"/>
              </a:rPr>
              <a:t>Real-Time Information Services</a:t>
            </a:r>
          </a:p>
          <a:p>
            <a:pPr marL="342900" indent="-342900">
              <a:lnSpc>
                <a:spcPct val="150000"/>
              </a:lnSpc>
              <a:buFont typeface="+mj-lt"/>
              <a:buAutoNum type="arabicPeriod"/>
            </a:pPr>
            <a:r>
              <a:rPr lang="en-GB" sz="1400" dirty="0">
                <a:solidFill>
                  <a:srgbClr val="687588"/>
                </a:solidFill>
                <a:latin typeface="Avenir Next LT Pro" panose="020B0504020202020204" pitchFamily="34" charset="77"/>
              </a:rPr>
              <a:t>Commerce Services</a:t>
            </a:r>
          </a:p>
          <a:p>
            <a:pPr marL="342900" indent="-342900">
              <a:lnSpc>
                <a:spcPct val="150000"/>
              </a:lnSpc>
              <a:buFont typeface="+mj-lt"/>
              <a:buAutoNum type="arabicPeriod"/>
            </a:pPr>
            <a:r>
              <a:rPr lang="en-GB" sz="1400" dirty="0">
                <a:solidFill>
                  <a:srgbClr val="687588"/>
                </a:solidFill>
                <a:latin typeface="Avenir Next LT Pro" panose="020B0504020202020204" pitchFamily="34" charset="77"/>
              </a:rPr>
              <a:t>Government Services</a:t>
            </a:r>
          </a:p>
        </p:txBody>
      </p:sp>
    </p:spTree>
    <p:extLst>
      <p:ext uri="{BB962C8B-B14F-4D97-AF65-F5344CB8AC3E}">
        <p14:creationId xmlns:p14="http://schemas.microsoft.com/office/powerpoint/2010/main" val="2284919758"/>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a:t>Communication Services</a:t>
            </a:r>
            <a:endParaRPr lang="en-GB" sz="2800" dirty="0"/>
          </a:p>
        </p:txBody>
      </p:sp>
      <p:pic>
        <p:nvPicPr>
          <p:cNvPr id="8" name="Picture Placeholder 7">
            <a:extLst>
              <a:ext uri="{FF2B5EF4-FFF2-40B4-BE49-F238E27FC236}">
                <a16:creationId xmlns:a16="http://schemas.microsoft.com/office/drawing/2014/main" id="{7C3BA985-8399-ED93-596D-CA179022D7F9}"/>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latin typeface="Avenir Next LT Pro" panose="020B0504020202020204" pitchFamily="34" charset="77"/>
              </a:rPr>
              <a:t>When we talk about communication services, we are talking about any online method of sharing and transferring data between different people.</a:t>
            </a:r>
          </a:p>
          <a:p>
            <a:pPr marL="0" indent="0">
              <a:lnSpc>
                <a:spcPct val="150000"/>
              </a:lnSpc>
              <a:buNone/>
            </a:pPr>
            <a:r>
              <a:rPr lang="en-GB" sz="1400" dirty="0">
                <a:solidFill>
                  <a:srgbClr val="687588"/>
                </a:solidFill>
                <a:latin typeface="Avenir Next LT Pro" panose="020B0504020202020204" pitchFamily="34" charset="77"/>
              </a:rPr>
              <a:t>Common types of communication services include the following:</a:t>
            </a:r>
          </a:p>
          <a:p>
            <a:pPr marL="285750" indent="-285750">
              <a:lnSpc>
                <a:spcPct val="150000"/>
              </a:lnSpc>
              <a:buFont typeface="Arial" panose="020B0604020202020204" pitchFamily="34" charset="0"/>
              <a:buChar char="•"/>
            </a:pPr>
            <a:r>
              <a:rPr lang="en-GB" sz="1400" dirty="0">
                <a:solidFill>
                  <a:srgbClr val="687588"/>
                </a:solidFill>
                <a:latin typeface="Avenir Next LT Pro" panose="020B0504020202020204" pitchFamily="34" charset="77"/>
              </a:rPr>
              <a:t>Email</a:t>
            </a:r>
          </a:p>
          <a:p>
            <a:pPr marL="285750" indent="-285750">
              <a:lnSpc>
                <a:spcPct val="150000"/>
              </a:lnSpc>
              <a:buFont typeface="Arial" panose="020B0604020202020204" pitchFamily="34" charset="0"/>
              <a:buChar char="•"/>
            </a:pPr>
            <a:r>
              <a:rPr lang="en-GB" sz="1400" dirty="0">
                <a:solidFill>
                  <a:srgbClr val="687588"/>
                </a:solidFill>
                <a:latin typeface="Avenir Next LT Pro" panose="020B0504020202020204" pitchFamily="34" charset="77"/>
              </a:rPr>
              <a:t>Instant messaging</a:t>
            </a:r>
          </a:p>
          <a:p>
            <a:pPr marL="285750" indent="-285750">
              <a:lnSpc>
                <a:spcPct val="150000"/>
              </a:lnSpc>
              <a:buFont typeface="Arial" panose="020B0604020202020204" pitchFamily="34" charset="0"/>
              <a:buChar char="•"/>
            </a:pPr>
            <a:r>
              <a:rPr lang="en-GB" sz="1400" dirty="0">
                <a:solidFill>
                  <a:srgbClr val="687588"/>
                </a:solidFill>
                <a:latin typeface="Avenir Next LT Pro" panose="020B0504020202020204" pitchFamily="34" charset="77"/>
              </a:rPr>
              <a:t>News groups</a:t>
            </a:r>
          </a:p>
          <a:p>
            <a:pPr marL="285750" indent="-285750">
              <a:lnSpc>
                <a:spcPct val="150000"/>
              </a:lnSpc>
              <a:buFont typeface="Arial" panose="020B0604020202020204" pitchFamily="34" charset="0"/>
              <a:buChar char="•"/>
            </a:pPr>
            <a:r>
              <a:rPr lang="en-GB" sz="1400" dirty="0">
                <a:solidFill>
                  <a:srgbClr val="687588"/>
                </a:solidFill>
                <a:latin typeface="Avenir Next LT Pro" panose="020B0504020202020204" pitchFamily="34" charset="77"/>
              </a:rPr>
              <a:t>Social networking</a:t>
            </a:r>
          </a:p>
          <a:p>
            <a:pPr marL="285750" indent="-285750">
              <a:lnSpc>
                <a:spcPct val="150000"/>
              </a:lnSpc>
              <a:buFont typeface="Arial" panose="020B0604020202020204" pitchFamily="34" charset="0"/>
              <a:buChar char="•"/>
            </a:pPr>
            <a:r>
              <a:rPr lang="en-GB" sz="1400" dirty="0">
                <a:solidFill>
                  <a:srgbClr val="687588"/>
                </a:solidFill>
                <a:latin typeface="Avenir Next LT Pro" panose="020B0504020202020204" pitchFamily="34" charset="77"/>
              </a:rPr>
              <a:t>Web conferencing</a:t>
            </a:r>
          </a:p>
          <a:p>
            <a:pPr marL="285750" indent="-285750">
              <a:lnSpc>
                <a:spcPct val="150000"/>
              </a:lnSpc>
              <a:buFont typeface="Arial" panose="020B0604020202020204" pitchFamily="34" charset="0"/>
              <a:buChar char="•"/>
            </a:pPr>
            <a:r>
              <a:rPr lang="en-GB" sz="1400" dirty="0">
                <a:solidFill>
                  <a:srgbClr val="687588"/>
                </a:solidFill>
                <a:latin typeface="Avenir Next LT Pro" panose="020B0504020202020204" pitchFamily="34" charset="77"/>
              </a:rPr>
              <a:t>Blogs</a:t>
            </a:r>
          </a:p>
          <a:p>
            <a:pPr marL="0" indent="0">
              <a:lnSpc>
                <a:spcPct val="150000"/>
              </a:lnSpc>
              <a:buNone/>
            </a:pPr>
            <a:r>
              <a:rPr lang="en-GB" sz="1400" dirty="0">
                <a:solidFill>
                  <a:srgbClr val="687588"/>
                </a:solidFill>
                <a:latin typeface="Avenir Next LT Pro" panose="020B0504020202020204" pitchFamily="34" charset="77"/>
              </a:rPr>
              <a:t>Let’s take a look at each one of these in more detail.</a:t>
            </a:r>
          </a:p>
        </p:txBody>
      </p:sp>
    </p:spTree>
    <p:extLst>
      <p:ext uri="{BB962C8B-B14F-4D97-AF65-F5344CB8AC3E}">
        <p14:creationId xmlns:p14="http://schemas.microsoft.com/office/powerpoint/2010/main" val="1464883447"/>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a:t>Types of Communication Services</a:t>
            </a:r>
            <a:endParaRPr lang="en-GB" sz="2800" dirty="0"/>
          </a:p>
        </p:txBody>
      </p:sp>
      <p:pic>
        <p:nvPicPr>
          <p:cNvPr id="8" name="Picture Placeholder 7">
            <a:extLst>
              <a:ext uri="{FF2B5EF4-FFF2-40B4-BE49-F238E27FC236}">
                <a16:creationId xmlns:a16="http://schemas.microsoft.com/office/drawing/2014/main" id="{5B7F363C-8C5E-C65A-A431-152DD0467BB6}"/>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b="1" dirty="0">
                <a:solidFill>
                  <a:srgbClr val="687588"/>
                </a:solidFill>
                <a:latin typeface="Avenir Next LT Pro" panose="020B0504020202020204" pitchFamily="34" charset="77"/>
              </a:rPr>
              <a:t>Email </a:t>
            </a:r>
          </a:p>
          <a:p>
            <a:pPr marL="0" indent="0">
              <a:lnSpc>
                <a:spcPct val="150000"/>
              </a:lnSpc>
              <a:buNone/>
            </a:pPr>
            <a:r>
              <a:rPr lang="en-GB" sz="1400" dirty="0">
                <a:solidFill>
                  <a:srgbClr val="687588"/>
                </a:solidFill>
                <a:latin typeface="Avenir Next LT Pro" panose="020B0504020202020204" pitchFamily="34" charset="77"/>
              </a:rPr>
              <a:t>Short for electronic mail, this lets us send written messages instantly to the other side of the world using the internet. This is much quicker than using traditional mail.</a:t>
            </a:r>
          </a:p>
          <a:p>
            <a:pPr marL="0" indent="0">
              <a:lnSpc>
                <a:spcPct val="150000"/>
              </a:lnSpc>
              <a:buNone/>
            </a:pPr>
            <a:r>
              <a:rPr lang="en-GB" sz="1400" b="1" dirty="0">
                <a:solidFill>
                  <a:srgbClr val="687588"/>
                </a:solidFill>
                <a:latin typeface="Avenir Next LT Pro" panose="020B0504020202020204" pitchFamily="34" charset="77"/>
              </a:rPr>
              <a:t>Instant Messaging </a:t>
            </a:r>
          </a:p>
          <a:p>
            <a:pPr marL="0" indent="0">
              <a:lnSpc>
                <a:spcPct val="150000"/>
              </a:lnSpc>
              <a:buNone/>
            </a:pPr>
            <a:r>
              <a:rPr lang="en-GB" sz="1400" dirty="0">
                <a:solidFill>
                  <a:srgbClr val="687588"/>
                </a:solidFill>
                <a:latin typeface="Avenir Next LT Pro" panose="020B0504020202020204" pitchFamily="34" charset="77"/>
              </a:rPr>
              <a:t>This allows us to have private written conversations with an individual or group of people. It’s a great way of organizing a meeting with a group of friends and is cheaper than a phone call.</a:t>
            </a:r>
          </a:p>
        </p:txBody>
      </p:sp>
    </p:spTree>
    <p:extLst>
      <p:ext uri="{BB962C8B-B14F-4D97-AF65-F5344CB8AC3E}">
        <p14:creationId xmlns:p14="http://schemas.microsoft.com/office/powerpoint/2010/main" val="3017414574"/>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a:t>Types of Communication Services</a:t>
            </a:r>
            <a:endParaRPr lang="en-GB" sz="2800" dirty="0"/>
          </a:p>
        </p:txBody>
      </p:sp>
      <p:pic>
        <p:nvPicPr>
          <p:cNvPr id="8" name="Picture Placeholder 7">
            <a:extLst>
              <a:ext uri="{FF2B5EF4-FFF2-40B4-BE49-F238E27FC236}">
                <a16:creationId xmlns:a16="http://schemas.microsoft.com/office/drawing/2014/main" id="{9A1348DD-EE62-9B18-634D-75A7F440E4F8}"/>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b="1" dirty="0">
                <a:solidFill>
                  <a:srgbClr val="687588"/>
                </a:solidFill>
                <a:latin typeface="Avenir Next LT Pro" panose="020B0504020202020204" pitchFamily="34" charset="77"/>
              </a:rPr>
              <a:t>Newsgroups </a:t>
            </a:r>
          </a:p>
          <a:p>
            <a:pPr marL="0" indent="0">
              <a:lnSpc>
                <a:spcPct val="150000"/>
              </a:lnSpc>
              <a:buNone/>
            </a:pPr>
            <a:r>
              <a:rPr lang="en-GB" sz="1400" dirty="0">
                <a:solidFill>
                  <a:srgbClr val="687588"/>
                </a:solidFill>
                <a:latin typeface="Avenir Next LT Pro" panose="020B0504020202020204" pitchFamily="34" charset="77"/>
              </a:rPr>
              <a:t>These are similar to modern-day Internet forums and are used to discuss topics and share ideas.</a:t>
            </a:r>
          </a:p>
          <a:p>
            <a:pPr marL="0" indent="0">
              <a:lnSpc>
                <a:spcPct val="150000"/>
              </a:lnSpc>
              <a:buNone/>
            </a:pPr>
            <a:r>
              <a:rPr lang="en-GB" sz="1400" dirty="0">
                <a:solidFill>
                  <a:srgbClr val="687588"/>
                </a:solidFill>
                <a:latin typeface="Avenir Next LT Pro" panose="020B0504020202020204" pitchFamily="34" charset="77"/>
              </a:rPr>
              <a:t>Unlike instant messaging, newsgroups are public. Anyone accessing the newsgroup can read the messages that have been posted.</a:t>
            </a:r>
          </a:p>
          <a:p>
            <a:pPr marL="0" indent="0">
              <a:lnSpc>
                <a:spcPct val="150000"/>
              </a:lnSpc>
              <a:buNone/>
            </a:pPr>
            <a:r>
              <a:rPr lang="en-GB" sz="1400" b="1" dirty="0">
                <a:solidFill>
                  <a:srgbClr val="687588"/>
                </a:solidFill>
                <a:latin typeface="Avenir Next LT Pro" panose="020B0504020202020204" pitchFamily="34" charset="77"/>
              </a:rPr>
              <a:t>Social Networking </a:t>
            </a:r>
          </a:p>
          <a:p>
            <a:pPr marL="0" indent="0">
              <a:lnSpc>
                <a:spcPct val="150000"/>
              </a:lnSpc>
              <a:buNone/>
            </a:pPr>
            <a:r>
              <a:rPr lang="en-GB" sz="1400" dirty="0">
                <a:solidFill>
                  <a:srgbClr val="687588"/>
                </a:solidFill>
                <a:latin typeface="Avenir Next LT Pro" panose="020B0504020202020204" pitchFamily="34" charset="77"/>
              </a:rPr>
              <a:t>Websites like Twitter or Facebook allow us to share our thoughts, opinions, and pictures quickly with all of our friends and family. </a:t>
            </a:r>
          </a:p>
          <a:p>
            <a:pPr marL="0" indent="0">
              <a:lnSpc>
                <a:spcPct val="150000"/>
              </a:lnSpc>
              <a:buNone/>
            </a:pPr>
            <a:r>
              <a:rPr lang="en-GB" sz="1400" dirty="0">
                <a:solidFill>
                  <a:srgbClr val="687588"/>
                </a:solidFill>
                <a:latin typeface="Avenir Next LT Pro" panose="020B0504020202020204" pitchFamily="34" charset="77"/>
              </a:rPr>
              <a:t>This helps us keep in touch with our wider friendship groups, whom we might otherwise lose contact with.</a:t>
            </a:r>
          </a:p>
          <a:p>
            <a:pPr marL="0" indent="0">
              <a:lnSpc>
                <a:spcPct val="150000"/>
              </a:lnSpc>
              <a:buNone/>
            </a:pPr>
            <a:endParaRPr lang="en-GB" sz="1400" dirty="0">
              <a:solidFill>
                <a:srgbClr val="687588"/>
              </a:solidFill>
              <a:latin typeface="Avenir Next LT Pro" panose="020B0504020202020204" pitchFamily="34" charset="77"/>
            </a:endParaRPr>
          </a:p>
        </p:txBody>
      </p:sp>
    </p:spTree>
    <p:extLst>
      <p:ext uri="{BB962C8B-B14F-4D97-AF65-F5344CB8AC3E}">
        <p14:creationId xmlns:p14="http://schemas.microsoft.com/office/powerpoint/2010/main" val="751271801"/>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a:t>Types of Communication Services</a:t>
            </a:r>
            <a:endParaRPr lang="en-GB" sz="2800" dirty="0"/>
          </a:p>
        </p:txBody>
      </p:sp>
      <p:pic>
        <p:nvPicPr>
          <p:cNvPr id="8" name="Picture Placeholder 7">
            <a:extLst>
              <a:ext uri="{FF2B5EF4-FFF2-40B4-BE49-F238E27FC236}">
                <a16:creationId xmlns:a16="http://schemas.microsoft.com/office/drawing/2014/main" id="{B78C676C-6418-6667-1FD8-04745C87F76B}"/>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b="1" dirty="0">
                <a:solidFill>
                  <a:srgbClr val="687588"/>
                </a:solidFill>
                <a:latin typeface="Avenir Next LT Pro" panose="020B0504020202020204" pitchFamily="34" charset="77"/>
              </a:rPr>
              <a:t>Web Conferencing</a:t>
            </a:r>
          </a:p>
          <a:p>
            <a:pPr marL="0" indent="0">
              <a:lnSpc>
                <a:spcPct val="150000"/>
              </a:lnSpc>
              <a:buNone/>
            </a:pPr>
            <a:r>
              <a:rPr lang="en-GB" sz="1400" dirty="0">
                <a:solidFill>
                  <a:srgbClr val="687588"/>
                </a:solidFill>
                <a:latin typeface="Avenir Next LT Pro" panose="020B0504020202020204" pitchFamily="34" charset="77"/>
              </a:rPr>
              <a:t>Software like Skype allows us to talk with people via voice or video call, so you can see them as you’re talking.</a:t>
            </a:r>
          </a:p>
          <a:p>
            <a:pPr marL="0" indent="0">
              <a:lnSpc>
                <a:spcPct val="150000"/>
              </a:lnSpc>
              <a:buNone/>
            </a:pPr>
            <a:r>
              <a:rPr lang="en-GB" sz="1400" dirty="0">
                <a:solidFill>
                  <a:srgbClr val="687588"/>
                </a:solidFill>
                <a:latin typeface="Avenir Next LT Pro" panose="020B0504020202020204" pitchFamily="34" charset="77"/>
              </a:rPr>
              <a:t>This is a fantastic way of keeping in touch with friends and family who live abroad and much cheaper than an international phone call, too.</a:t>
            </a:r>
          </a:p>
          <a:p>
            <a:pPr marL="0" indent="0">
              <a:lnSpc>
                <a:spcPct val="150000"/>
              </a:lnSpc>
              <a:buNone/>
            </a:pPr>
            <a:r>
              <a:rPr lang="en-GB" sz="1400" b="1" dirty="0">
                <a:solidFill>
                  <a:srgbClr val="687588"/>
                </a:solidFill>
                <a:latin typeface="Avenir Next LT Pro" panose="020B0504020202020204" pitchFamily="34" charset="77"/>
              </a:rPr>
              <a:t>Blogs </a:t>
            </a:r>
          </a:p>
          <a:p>
            <a:pPr marL="0" indent="0">
              <a:lnSpc>
                <a:spcPct val="150000"/>
              </a:lnSpc>
              <a:buNone/>
            </a:pPr>
            <a:r>
              <a:rPr lang="en-GB" sz="1400" dirty="0">
                <a:solidFill>
                  <a:srgbClr val="687588"/>
                </a:solidFill>
                <a:latin typeface="Avenir Next LT Pro" panose="020B0504020202020204" pitchFamily="34" charset="77"/>
              </a:rPr>
              <a:t>Short for Web Logs, these are web pages that are regularly updated and typically used as a public online journal. </a:t>
            </a:r>
          </a:p>
          <a:p>
            <a:pPr marL="0" indent="0">
              <a:lnSpc>
                <a:spcPct val="150000"/>
              </a:lnSpc>
              <a:buNone/>
            </a:pPr>
            <a:r>
              <a:rPr lang="en-GB" sz="1400" dirty="0">
                <a:solidFill>
                  <a:srgbClr val="687588"/>
                </a:solidFill>
                <a:latin typeface="Avenir Next LT Pro" panose="020B0504020202020204" pitchFamily="34" charset="77"/>
              </a:rPr>
              <a:t>Vlogs, or Video Logs, are similar but are done through video, and they usually use sites such as YouTube to share and receive comments.</a:t>
            </a:r>
          </a:p>
          <a:p>
            <a:pPr marL="0" indent="0">
              <a:lnSpc>
                <a:spcPct val="150000"/>
              </a:lnSpc>
              <a:buNone/>
            </a:pPr>
            <a:endParaRPr lang="en-GB" sz="1400" dirty="0">
              <a:solidFill>
                <a:srgbClr val="687588"/>
              </a:solidFill>
              <a:latin typeface="Avenir Next LT Pro" panose="020B0504020202020204" pitchFamily="34" charset="77"/>
            </a:endParaRPr>
          </a:p>
        </p:txBody>
      </p:sp>
    </p:spTree>
    <p:extLst>
      <p:ext uri="{BB962C8B-B14F-4D97-AF65-F5344CB8AC3E}">
        <p14:creationId xmlns:p14="http://schemas.microsoft.com/office/powerpoint/2010/main" val="1838873914"/>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a:t>Real-Time Information Services</a:t>
            </a:r>
            <a:endParaRPr lang="en-GB" sz="2800" dirty="0"/>
          </a:p>
        </p:txBody>
      </p:sp>
      <p:pic>
        <p:nvPicPr>
          <p:cNvPr id="7" name="Picture Placeholder 6">
            <a:extLst>
              <a:ext uri="{FF2B5EF4-FFF2-40B4-BE49-F238E27FC236}">
                <a16:creationId xmlns:a16="http://schemas.microsoft.com/office/drawing/2014/main" id="{8C43664A-E183-D31C-4CC6-AC53A0BF2021}"/>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latin typeface="Avenir Next LT Pro" panose="020B0504020202020204" pitchFamily="34" charset="77"/>
              </a:rPr>
              <a:t>Real-time information services are used to get the latest, up-to-date information on a particular topic.</a:t>
            </a:r>
          </a:p>
          <a:p>
            <a:pPr marL="0" indent="0">
              <a:lnSpc>
                <a:spcPct val="150000"/>
              </a:lnSpc>
              <a:buNone/>
            </a:pPr>
            <a:r>
              <a:rPr lang="en-GB" sz="1400" dirty="0">
                <a:solidFill>
                  <a:srgbClr val="687588"/>
                </a:solidFill>
                <a:latin typeface="Avenir Next LT Pro" panose="020B0504020202020204" pitchFamily="34" charset="77"/>
              </a:rPr>
              <a:t>Common types of real-time information services include:</a:t>
            </a:r>
          </a:p>
          <a:p>
            <a:pPr marL="285750" indent="-285750">
              <a:lnSpc>
                <a:spcPct val="150000"/>
              </a:lnSpc>
              <a:buFont typeface="Arial" panose="020B0604020202020204" pitchFamily="34" charset="0"/>
              <a:buChar char="•"/>
            </a:pPr>
            <a:r>
              <a:rPr lang="en-GB" sz="1400" dirty="0">
                <a:solidFill>
                  <a:srgbClr val="687588"/>
                </a:solidFill>
                <a:latin typeface="Avenir Next LT Pro" panose="020B0504020202020204" pitchFamily="34" charset="77"/>
              </a:rPr>
              <a:t>Train timetables</a:t>
            </a:r>
          </a:p>
          <a:p>
            <a:pPr marL="285750" indent="-285750">
              <a:lnSpc>
                <a:spcPct val="150000"/>
              </a:lnSpc>
              <a:buFont typeface="Arial" panose="020B0604020202020204" pitchFamily="34" charset="0"/>
              <a:buChar char="•"/>
            </a:pPr>
            <a:r>
              <a:rPr lang="en-GB" sz="1400" dirty="0">
                <a:solidFill>
                  <a:srgbClr val="687588"/>
                </a:solidFill>
                <a:latin typeface="Avenir Next LT Pro" panose="020B0504020202020204" pitchFamily="34" charset="77"/>
              </a:rPr>
              <a:t>News services</a:t>
            </a:r>
          </a:p>
          <a:p>
            <a:pPr marL="285750" indent="-285750">
              <a:lnSpc>
                <a:spcPct val="150000"/>
              </a:lnSpc>
              <a:buFont typeface="Arial" panose="020B0604020202020204" pitchFamily="34" charset="0"/>
              <a:buChar char="•"/>
            </a:pPr>
            <a:r>
              <a:rPr lang="en-GB" sz="1400" dirty="0">
                <a:solidFill>
                  <a:srgbClr val="687588"/>
                </a:solidFill>
                <a:latin typeface="Avenir Next LT Pro" panose="020B0504020202020204" pitchFamily="34" charset="77"/>
              </a:rPr>
              <a:t>Traffic reports</a:t>
            </a:r>
          </a:p>
          <a:p>
            <a:pPr marL="285750" indent="-285750">
              <a:lnSpc>
                <a:spcPct val="150000"/>
              </a:lnSpc>
              <a:buFont typeface="Arial" panose="020B0604020202020204" pitchFamily="34" charset="0"/>
              <a:buChar char="•"/>
            </a:pPr>
            <a:r>
              <a:rPr lang="en-GB" sz="1400" dirty="0">
                <a:solidFill>
                  <a:srgbClr val="687588"/>
                </a:solidFill>
                <a:latin typeface="Avenir Next LT Pro" panose="020B0504020202020204" pitchFamily="34" charset="77"/>
              </a:rPr>
              <a:t>Flight status updates</a:t>
            </a:r>
          </a:p>
          <a:p>
            <a:pPr marL="285750" indent="-285750">
              <a:lnSpc>
                <a:spcPct val="150000"/>
              </a:lnSpc>
              <a:buFont typeface="Arial" panose="020B0604020202020204" pitchFamily="34" charset="0"/>
              <a:buChar char="•"/>
            </a:pPr>
            <a:r>
              <a:rPr lang="en-GB" sz="1400" dirty="0">
                <a:solidFill>
                  <a:srgbClr val="687588"/>
                </a:solidFill>
                <a:latin typeface="Avenir Next LT Pro" panose="020B0504020202020204" pitchFamily="34" charset="77"/>
              </a:rPr>
              <a:t>Weather reports</a:t>
            </a:r>
          </a:p>
          <a:p>
            <a:pPr marL="0" indent="0">
              <a:lnSpc>
                <a:spcPct val="150000"/>
              </a:lnSpc>
              <a:buNone/>
            </a:pPr>
            <a:r>
              <a:rPr lang="en-GB" sz="1400" dirty="0">
                <a:solidFill>
                  <a:srgbClr val="687588"/>
                </a:solidFill>
                <a:latin typeface="Avenir Next LT Pro" panose="020B0504020202020204" pitchFamily="34" charset="77"/>
              </a:rPr>
              <a:t>Let’s take a look at each one of these in more detail.</a:t>
            </a:r>
          </a:p>
        </p:txBody>
      </p:sp>
    </p:spTree>
    <p:extLst>
      <p:ext uri="{BB962C8B-B14F-4D97-AF65-F5344CB8AC3E}">
        <p14:creationId xmlns:p14="http://schemas.microsoft.com/office/powerpoint/2010/main" val="288380068"/>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a:t>Types of Real-Time Information Services</a:t>
            </a:r>
            <a:endParaRPr lang="en-GB" sz="2800" dirty="0"/>
          </a:p>
        </p:txBody>
      </p:sp>
      <p:pic>
        <p:nvPicPr>
          <p:cNvPr id="8" name="Picture Placeholder 7">
            <a:extLst>
              <a:ext uri="{FF2B5EF4-FFF2-40B4-BE49-F238E27FC236}">
                <a16:creationId xmlns:a16="http://schemas.microsoft.com/office/drawing/2014/main" id="{63CC530E-8814-A9E6-6791-FCCC4940EC02}"/>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b="1" dirty="0">
                <a:solidFill>
                  <a:srgbClr val="687588"/>
                </a:solidFill>
                <a:latin typeface="Avenir Next LT Pro" panose="020B0504020202020204" pitchFamily="34" charset="77"/>
              </a:rPr>
              <a:t>Train Timetables </a:t>
            </a:r>
          </a:p>
          <a:p>
            <a:pPr marL="0" indent="0">
              <a:lnSpc>
                <a:spcPct val="150000"/>
              </a:lnSpc>
              <a:buNone/>
            </a:pPr>
            <a:r>
              <a:rPr lang="en-GB" sz="1400" dirty="0">
                <a:solidFill>
                  <a:srgbClr val="687588"/>
                </a:solidFill>
                <a:latin typeface="Avenir Next LT Pro" panose="020B0504020202020204" pitchFamily="34" charset="77"/>
              </a:rPr>
              <a:t>These are used to look up the departure and arrival times of trains so we can plan our journeys, ensure we are on time, and check for train delays.</a:t>
            </a:r>
          </a:p>
          <a:p>
            <a:pPr marL="0" indent="0">
              <a:lnSpc>
                <a:spcPct val="150000"/>
              </a:lnSpc>
              <a:buNone/>
            </a:pPr>
            <a:r>
              <a:rPr lang="en-GB" sz="1400" b="1" dirty="0">
                <a:solidFill>
                  <a:srgbClr val="687588"/>
                </a:solidFill>
                <a:latin typeface="Avenir Next LT Pro" panose="020B0504020202020204" pitchFamily="34" charset="77"/>
              </a:rPr>
              <a:t>News Services </a:t>
            </a:r>
          </a:p>
          <a:p>
            <a:pPr marL="0" indent="0">
              <a:lnSpc>
                <a:spcPct val="150000"/>
              </a:lnSpc>
              <a:buNone/>
            </a:pPr>
            <a:r>
              <a:rPr lang="en-GB" sz="1400" dirty="0">
                <a:solidFill>
                  <a:srgbClr val="687588"/>
                </a:solidFill>
                <a:latin typeface="Avenir Next LT Pro" panose="020B0504020202020204" pitchFamily="34" charset="77"/>
              </a:rPr>
              <a:t>Keep us informed about the latest events. The BBC news website, for example, has the latest news stories on a variety of topics.</a:t>
            </a:r>
          </a:p>
          <a:p>
            <a:pPr marL="0" indent="0">
              <a:lnSpc>
                <a:spcPct val="150000"/>
              </a:lnSpc>
              <a:buNone/>
            </a:pPr>
            <a:r>
              <a:rPr lang="en-GB" sz="1400" b="1" dirty="0">
                <a:solidFill>
                  <a:srgbClr val="687588"/>
                </a:solidFill>
                <a:latin typeface="Avenir Next LT Pro" panose="020B0504020202020204" pitchFamily="34" charset="77"/>
              </a:rPr>
              <a:t>Traffic Reports </a:t>
            </a:r>
          </a:p>
          <a:p>
            <a:pPr marL="0" indent="0">
              <a:lnSpc>
                <a:spcPct val="150000"/>
              </a:lnSpc>
              <a:buNone/>
            </a:pPr>
            <a:r>
              <a:rPr lang="en-GB" sz="1400" dirty="0">
                <a:solidFill>
                  <a:srgbClr val="687588"/>
                </a:solidFill>
                <a:latin typeface="Avenir Next LT Pro" panose="020B0504020202020204" pitchFamily="34" charset="77"/>
              </a:rPr>
              <a:t>Information on traffic, such as road accidents or congestion, is now often integrated into route-planning websites like Google Maps, which highlights heavy congestion in red when you plan a route.</a:t>
            </a:r>
          </a:p>
        </p:txBody>
      </p:sp>
    </p:spTree>
    <p:extLst>
      <p:ext uri="{BB962C8B-B14F-4D97-AF65-F5344CB8AC3E}">
        <p14:creationId xmlns:p14="http://schemas.microsoft.com/office/powerpoint/2010/main" val="729373880"/>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a:t>Types of Real-Time Information Services</a:t>
            </a:r>
            <a:endParaRPr lang="en-GB" sz="2800" dirty="0"/>
          </a:p>
        </p:txBody>
      </p:sp>
      <p:pic>
        <p:nvPicPr>
          <p:cNvPr id="8" name="Picture Placeholder 7">
            <a:extLst>
              <a:ext uri="{FF2B5EF4-FFF2-40B4-BE49-F238E27FC236}">
                <a16:creationId xmlns:a16="http://schemas.microsoft.com/office/drawing/2014/main" id="{9481FB20-1BB8-5E76-3A19-11C7E8D19EB1}"/>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b="1" dirty="0">
                <a:solidFill>
                  <a:srgbClr val="687588"/>
                </a:solidFill>
                <a:latin typeface="Avenir Next LT Pro" panose="020B0504020202020204" pitchFamily="34" charset="77"/>
              </a:rPr>
              <a:t>Flight Status Updates</a:t>
            </a:r>
          </a:p>
          <a:p>
            <a:pPr marL="0" indent="0">
              <a:lnSpc>
                <a:spcPct val="150000"/>
              </a:lnSpc>
              <a:buNone/>
            </a:pPr>
            <a:r>
              <a:rPr lang="en-GB" sz="1400" dirty="0">
                <a:solidFill>
                  <a:srgbClr val="687588"/>
                </a:solidFill>
                <a:latin typeface="Avenir Next LT Pro" panose="020B0504020202020204" pitchFamily="34" charset="77"/>
              </a:rPr>
              <a:t>Identify flight arrival times, delays, etc. If you are picking someone up from the airport, you want to know if their flight has been delayed so you don’t arrive too early.</a:t>
            </a:r>
          </a:p>
          <a:p>
            <a:pPr marL="0" indent="0">
              <a:lnSpc>
                <a:spcPct val="150000"/>
              </a:lnSpc>
              <a:buNone/>
            </a:pPr>
            <a:r>
              <a:rPr lang="en-GB" sz="1400" b="1" dirty="0">
                <a:solidFill>
                  <a:srgbClr val="687588"/>
                </a:solidFill>
                <a:latin typeface="Avenir Next LT Pro" panose="020B0504020202020204" pitchFamily="34" charset="77"/>
              </a:rPr>
              <a:t>Weather Reports</a:t>
            </a:r>
          </a:p>
          <a:p>
            <a:pPr marL="0" indent="0">
              <a:lnSpc>
                <a:spcPct val="150000"/>
              </a:lnSpc>
              <a:buNone/>
            </a:pPr>
            <a:r>
              <a:rPr lang="en-GB" sz="1400" dirty="0">
                <a:solidFill>
                  <a:srgbClr val="687588"/>
                </a:solidFill>
                <a:latin typeface="Avenir Next LT Pro" panose="020B0504020202020204" pitchFamily="34" charset="77"/>
              </a:rPr>
              <a:t>Weather updates and forecasts for the week ahead so that we can plan outdoor events.</a:t>
            </a:r>
          </a:p>
          <a:p>
            <a:pPr marL="0" indent="0">
              <a:lnSpc>
                <a:spcPct val="150000"/>
              </a:lnSpc>
              <a:buNone/>
            </a:pPr>
            <a:endParaRPr lang="en-GB" sz="1400" dirty="0">
              <a:solidFill>
                <a:srgbClr val="687588"/>
              </a:solidFill>
              <a:latin typeface="Avenir Next LT Pro" panose="020B0504020202020204" pitchFamily="34" charset="77"/>
            </a:endParaRPr>
          </a:p>
        </p:txBody>
      </p:sp>
    </p:spTree>
    <p:extLst>
      <p:ext uri="{BB962C8B-B14F-4D97-AF65-F5344CB8AC3E}">
        <p14:creationId xmlns:p14="http://schemas.microsoft.com/office/powerpoint/2010/main" val="3092778421"/>
      </p:ext>
    </p:extLst>
  </p:cSld>
  <p:clrMapOvr>
    <a:masterClrMapping/>
  </p:clrMapOvr>
  <p:transition spd="slow">
    <p:cover/>
  </p:transition>
</p:sld>
</file>

<file path=ppt/theme/theme1.xml><?xml version="1.0" encoding="utf-8"?>
<a:theme xmlns:a="http://schemas.openxmlformats.org/drawingml/2006/main" name="KIA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venir Next LT Pro"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venir Next LT Pro"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IAN" id="{5F1338E4-1DB5-EA4A-BECC-086AA6E95761}" vid="{EC800834-DE2E-064C-BDD4-A47D0521343D}"/>
    </a:ext>
  </a:extLst>
</a:theme>
</file>

<file path=docProps/app.xml><?xml version="1.0" encoding="utf-8"?>
<Properties xmlns="http://schemas.openxmlformats.org/officeDocument/2006/extended-properties" xmlns:vt="http://schemas.openxmlformats.org/officeDocument/2006/docPropsVTypes">
  <Template>KIAN</Template>
  <TotalTime>274</TotalTime>
  <Words>1303</Words>
  <Application>Microsoft Macintosh PowerPoint</Application>
  <PresentationFormat>Widescreen</PresentationFormat>
  <Paragraphs>106</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Avenir Next LT Pro Demi</vt:lpstr>
      <vt:lpstr>Avenir Next LT Pro</vt:lpstr>
      <vt:lpstr>KIAN</vt:lpstr>
      <vt:lpstr>Online Services 1</vt:lpstr>
      <vt:lpstr>Introduction</vt:lpstr>
      <vt:lpstr>Communication Services</vt:lpstr>
      <vt:lpstr>Types of Communication Services</vt:lpstr>
      <vt:lpstr>Types of Communication Services</vt:lpstr>
      <vt:lpstr>Types of Communication Services</vt:lpstr>
      <vt:lpstr>Real-Time Information Services</vt:lpstr>
      <vt:lpstr>Types of Real-Time Information Services</vt:lpstr>
      <vt:lpstr>Types of Real-Time Information Services</vt:lpstr>
      <vt:lpstr>Commerce Services</vt:lpstr>
      <vt:lpstr>Types of Commerce Services</vt:lpstr>
      <vt:lpstr>Types of Commerce Services</vt:lpstr>
      <vt:lpstr>Government Services</vt:lpstr>
      <vt:lpstr>Types of Government Services</vt:lpstr>
      <vt:lpstr>Lesson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Daniel Richardson</dc:creator>
  <cp:lastModifiedBy>Laura Richardson</cp:lastModifiedBy>
  <cp:revision>5</cp:revision>
  <dcterms:created xsi:type="dcterms:W3CDTF">2024-03-21T12:39:40Z</dcterms:created>
  <dcterms:modified xsi:type="dcterms:W3CDTF">2025-08-26T16:49:37Z</dcterms:modified>
</cp:coreProperties>
</file>