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6"/>
  </p:notesMasterIdLst>
  <p:sldIdLst>
    <p:sldId id="697" r:id="rId2"/>
    <p:sldId id="277" r:id="rId3"/>
    <p:sldId id="496" r:id="rId4"/>
    <p:sldId id="535" r:id="rId5"/>
    <p:sldId id="553" r:id="rId6"/>
    <p:sldId id="536" r:id="rId7"/>
    <p:sldId id="537" r:id="rId8"/>
    <p:sldId id="549" r:id="rId9"/>
    <p:sldId id="554" r:id="rId10"/>
    <p:sldId id="538" r:id="rId11"/>
    <p:sldId id="551" r:id="rId12"/>
    <p:sldId id="555" r:id="rId13"/>
    <p:sldId id="267" r:id="rId14"/>
    <p:sldId id="698" r:id="rId15"/>
  </p:sldIdLst>
  <p:sldSz cx="12192000" cy="6858000"/>
  <p:notesSz cx="6858000" cy="9144000"/>
  <p:embeddedFontLst>
    <p:embeddedFont>
      <p:font typeface="Avenir Next LT Pro" panose="020B0504020202020204" pitchFamily="34" charset="0"/>
      <p:regular r:id="rId17"/>
      <p:bold r:id="rId18"/>
    </p:embeddedFont>
    <p:embeddedFont>
      <p:font typeface="Avenir Next LT Pro Demi" panose="020B0704020202020204"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3B094-E0FA-49B7-8546-4663D3370EE8}" v="29" dt="2025-08-28T07:49:46.669"/>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4" autoAdjust="0"/>
    <p:restoredTop sz="92947" autoAdjust="0"/>
  </p:normalViewPr>
  <p:slideViewPr>
    <p:cSldViewPr snapToGrid="0">
      <p:cViewPr varScale="1">
        <p:scale>
          <a:sx n="140" d="100"/>
          <a:sy n="140" d="100"/>
        </p:scale>
        <p:origin x="20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45B3B094-E0FA-49B7-8546-4663D3370EE8}"/>
    <pc:docChg chg="undo custSel modSld">
      <pc:chgData name="Daniel Richardson" userId="b12f1a219faba2ab" providerId="LiveId" clId="{45B3B094-E0FA-49B7-8546-4663D3370EE8}" dt="2025-08-28T07:49:34.582" v="32"/>
      <pc:docMkLst>
        <pc:docMk/>
      </pc:docMkLst>
      <pc:sldChg chg="modSp mod modTransition modClrScheme chgLayout">
        <pc:chgData name="Daniel Richardson" userId="b12f1a219faba2ab" providerId="LiveId" clId="{45B3B094-E0FA-49B7-8546-4663D3370EE8}" dt="2025-08-28T07:45:47.030" v="2" actId="700"/>
        <pc:sldMkLst>
          <pc:docMk/>
          <pc:sldMk cId="3436593286" sldId="267"/>
        </pc:sldMkLst>
        <pc:spChg chg="mod ord">
          <ac:chgData name="Daniel Richardson" userId="b12f1a219faba2ab" providerId="LiveId" clId="{45B3B094-E0FA-49B7-8546-4663D3370EE8}" dt="2025-08-28T07:45:47.030" v="2" actId="700"/>
          <ac:spMkLst>
            <pc:docMk/>
            <pc:sldMk cId="3436593286" sldId="267"/>
            <ac:spMk id="2" creationId="{4C26B46D-8F90-426C-8C74-18566683FF70}"/>
          </ac:spMkLst>
        </pc:spChg>
        <pc:spChg chg="mod ord">
          <ac:chgData name="Daniel Richardson" userId="b12f1a219faba2ab" providerId="LiveId" clId="{45B3B094-E0FA-49B7-8546-4663D3370EE8}" dt="2025-08-28T07:45:47.030" v="2" actId="700"/>
          <ac:spMkLst>
            <pc:docMk/>
            <pc:sldMk cId="3436593286" sldId="267"/>
            <ac:spMk id="3" creationId="{C2200251-BFC7-4A0C-9329-7A74AA32F780}"/>
          </ac:spMkLst>
        </pc:spChg>
        <pc:picChg chg="mod ord">
          <ac:chgData name="Daniel Richardson" userId="b12f1a219faba2ab" providerId="LiveId" clId="{45B3B094-E0FA-49B7-8546-4663D3370EE8}" dt="2025-08-28T07:45:47.030" v="2" actId="700"/>
          <ac:picMkLst>
            <pc:docMk/>
            <pc:sldMk cId="3436593286" sldId="267"/>
            <ac:picMk id="6" creationId="{4EA057B3-9D09-32B3-2F8E-FC257413D453}"/>
          </ac:picMkLst>
        </pc:picChg>
      </pc:sldChg>
      <pc:sldChg chg="modSp mod modTransition modClrScheme chgLayout">
        <pc:chgData name="Daniel Richardson" userId="b12f1a219faba2ab" providerId="LiveId" clId="{45B3B094-E0FA-49B7-8546-4663D3370EE8}" dt="2025-08-28T07:45:47.030" v="2" actId="700"/>
        <pc:sldMkLst>
          <pc:docMk/>
          <pc:sldMk cId="2320480702" sldId="277"/>
        </pc:sldMkLst>
        <pc:spChg chg="mod ord">
          <ac:chgData name="Daniel Richardson" userId="b12f1a219faba2ab" providerId="LiveId" clId="{45B3B094-E0FA-49B7-8546-4663D3370EE8}" dt="2025-08-28T07:45:47.030" v="2" actId="700"/>
          <ac:spMkLst>
            <pc:docMk/>
            <pc:sldMk cId="2320480702" sldId="277"/>
            <ac:spMk id="2" creationId="{3ED26E23-89F1-AD50-BA39-B57FE0701A56}"/>
          </ac:spMkLst>
        </pc:spChg>
        <pc:spChg chg="mod ord">
          <ac:chgData name="Daniel Richardson" userId="b12f1a219faba2ab" providerId="LiveId" clId="{45B3B094-E0FA-49B7-8546-4663D3370EE8}" dt="2025-08-28T07:45:47.030" v="2" actId="700"/>
          <ac:spMkLst>
            <pc:docMk/>
            <pc:sldMk cId="2320480702" sldId="277"/>
            <ac:spMk id="4" creationId="{027502F6-C1CD-5535-4947-5A3751C8B927}"/>
          </ac:spMkLst>
        </pc:spChg>
        <pc:picChg chg="mod ord">
          <ac:chgData name="Daniel Richardson" userId="b12f1a219faba2ab" providerId="LiveId" clId="{45B3B094-E0FA-49B7-8546-4663D3370EE8}" dt="2025-08-28T07:45:47.030" v="2" actId="700"/>
          <ac:picMkLst>
            <pc:docMk/>
            <pc:sldMk cId="2320480702" sldId="277"/>
            <ac:picMk id="6" creationId="{22B2D750-A645-30F2-1AEF-BBF61C992CCA}"/>
          </ac:picMkLst>
        </pc:picChg>
      </pc:sldChg>
      <pc:sldChg chg="modSp mod modTransition modClrScheme chgLayout">
        <pc:chgData name="Daniel Richardson" userId="b12f1a219faba2ab" providerId="LiveId" clId="{45B3B094-E0FA-49B7-8546-4663D3370EE8}" dt="2025-08-28T07:45:47.030" v="2" actId="700"/>
        <pc:sldMkLst>
          <pc:docMk/>
          <pc:sldMk cId="481528629" sldId="496"/>
        </pc:sldMkLst>
        <pc:spChg chg="mod ord">
          <ac:chgData name="Daniel Richardson" userId="b12f1a219faba2ab" providerId="LiveId" clId="{45B3B094-E0FA-49B7-8546-4663D3370EE8}" dt="2025-08-28T07:45:47.030" v="2" actId="700"/>
          <ac:spMkLst>
            <pc:docMk/>
            <pc:sldMk cId="481528629" sldId="496"/>
            <ac:spMk id="2" creationId="{3ED26E23-89F1-AD50-BA39-B57FE0701A56}"/>
          </ac:spMkLst>
        </pc:spChg>
        <pc:spChg chg="mod ord">
          <ac:chgData name="Daniel Richardson" userId="b12f1a219faba2ab" providerId="LiveId" clId="{45B3B094-E0FA-49B7-8546-4663D3370EE8}" dt="2025-08-28T07:45:47.030" v="2" actId="700"/>
          <ac:spMkLst>
            <pc:docMk/>
            <pc:sldMk cId="481528629" sldId="496"/>
            <ac:spMk id="4" creationId="{027502F6-C1CD-5535-4947-5A3751C8B927}"/>
          </ac:spMkLst>
        </pc:spChg>
        <pc:picChg chg="mod ord">
          <ac:chgData name="Daniel Richardson" userId="b12f1a219faba2ab" providerId="LiveId" clId="{45B3B094-E0FA-49B7-8546-4663D3370EE8}" dt="2025-08-28T07:45:47.030" v="2" actId="700"/>
          <ac:picMkLst>
            <pc:docMk/>
            <pc:sldMk cId="481528629" sldId="496"/>
            <ac:picMk id="7" creationId="{DA9925E0-689B-F44A-526B-5A9707487E2D}"/>
          </ac:picMkLst>
        </pc:picChg>
      </pc:sldChg>
      <pc:sldChg chg="modSp mod modTransition modClrScheme chgLayout">
        <pc:chgData name="Daniel Richardson" userId="b12f1a219faba2ab" providerId="LiveId" clId="{45B3B094-E0FA-49B7-8546-4663D3370EE8}" dt="2025-08-28T07:45:47.030" v="2" actId="700"/>
        <pc:sldMkLst>
          <pc:docMk/>
          <pc:sldMk cId="1949667204" sldId="535"/>
        </pc:sldMkLst>
        <pc:spChg chg="mod ord">
          <ac:chgData name="Daniel Richardson" userId="b12f1a219faba2ab" providerId="LiveId" clId="{45B3B094-E0FA-49B7-8546-4663D3370EE8}" dt="2025-08-28T07:45:47.030" v="2" actId="700"/>
          <ac:spMkLst>
            <pc:docMk/>
            <pc:sldMk cId="1949667204" sldId="535"/>
            <ac:spMk id="2" creationId="{3ED26E23-89F1-AD50-BA39-B57FE0701A56}"/>
          </ac:spMkLst>
        </pc:spChg>
        <pc:spChg chg="mod ord">
          <ac:chgData name="Daniel Richardson" userId="b12f1a219faba2ab" providerId="LiveId" clId="{45B3B094-E0FA-49B7-8546-4663D3370EE8}" dt="2025-08-28T07:45:47.030" v="2" actId="700"/>
          <ac:spMkLst>
            <pc:docMk/>
            <pc:sldMk cId="1949667204" sldId="535"/>
            <ac:spMk id="4" creationId="{027502F6-C1CD-5535-4947-5A3751C8B927}"/>
          </ac:spMkLst>
        </pc:spChg>
        <pc:picChg chg="mod ord">
          <ac:chgData name="Daniel Richardson" userId="b12f1a219faba2ab" providerId="LiveId" clId="{45B3B094-E0FA-49B7-8546-4663D3370EE8}" dt="2025-08-28T07:45:47.030" v="2" actId="700"/>
          <ac:picMkLst>
            <pc:docMk/>
            <pc:sldMk cId="1949667204" sldId="535"/>
            <ac:picMk id="6" creationId="{4DBE8DA8-60E6-916C-6816-DCAAF52F2BEF}"/>
          </ac:picMkLst>
        </pc:picChg>
      </pc:sldChg>
      <pc:sldChg chg="modSp mod modTransition modClrScheme chgLayout">
        <pc:chgData name="Daniel Richardson" userId="b12f1a219faba2ab" providerId="LiveId" clId="{45B3B094-E0FA-49B7-8546-4663D3370EE8}" dt="2025-08-28T07:45:47.030" v="2" actId="700"/>
        <pc:sldMkLst>
          <pc:docMk/>
          <pc:sldMk cId="2160702496" sldId="536"/>
        </pc:sldMkLst>
        <pc:spChg chg="mod ord">
          <ac:chgData name="Daniel Richardson" userId="b12f1a219faba2ab" providerId="LiveId" clId="{45B3B094-E0FA-49B7-8546-4663D3370EE8}" dt="2025-08-28T07:45:47.030" v="2" actId="700"/>
          <ac:spMkLst>
            <pc:docMk/>
            <pc:sldMk cId="2160702496" sldId="536"/>
            <ac:spMk id="2" creationId="{3ED26E23-89F1-AD50-BA39-B57FE0701A56}"/>
          </ac:spMkLst>
        </pc:spChg>
        <pc:spChg chg="mod ord">
          <ac:chgData name="Daniel Richardson" userId="b12f1a219faba2ab" providerId="LiveId" clId="{45B3B094-E0FA-49B7-8546-4663D3370EE8}" dt="2025-08-28T07:45:47.030" v="2" actId="700"/>
          <ac:spMkLst>
            <pc:docMk/>
            <pc:sldMk cId="2160702496" sldId="536"/>
            <ac:spMk id="4" creationId="{027502F6-C1CD-5535-4947-5A3751C8B927}"/>
          </ac:spMkLst>
        </pc:spChg>
        <pc:picChg chg="mod ord">
          <ac:chgData name="Daniel Richardson" userId="b12f1a219faba2ab" providerId="LiveId" clId="{45B3B094-E0FA-49B7-8546-4663D3370EE8}" dt="2025-08-28T07:45:47.030" v="2" actId="700"/>
          <ac:picMkLst>
            <pc:docMk/>
            <pc:sldMk cId="2160702496" sldId="536"/>
            <ac:picMk id="7" creationId="{9CF00564-30B9-2F68-12BD-78F07084E112}"/>
          </ac:picMkLst>
        </pc:picChg>
      </pc:sldChg>
      <pc:sldChg chg="modSp mod modTransition setFolMasterAnim modClrScheme modAnim chgLayout">
        <pc:chgData name="Daniel Richardson" userId="b12f1a219faba2ab" providerId="LiveId" clId="{45B3B094-E0FA-49B7-8546-4663D3370EE8}" dt="2025-08-28T07:48:51.371" v="21"/>
        <pc:sldMkLst>
          <pc:docMk/>
          <pc:sldMk cId="1700065778" sldId="537"/>
        </pc:sldMkLst>
        <pc:spChg chg="mod ord">
          <ac:chgData name="Daniel Richardson" userId="b12f1a219faba2ab" providerId="LiveId" clId="{45B3B094-E0FA-49B7-8546-4663D3370EE8}" dt="2025-08-28T07:45:47.030" v="2" actId="700"/>
          <ac:spMkLst>
            <pc:docMk/>
            <pc:sldMk cId="1700065778" sldId="537"/>
            <ac:spMk id="2" creationId="{3ED26E23-89F1-AD50-BA39-B57FE0701A56}"/>
          </ac:spMkLst>
        </pc:spChg>
        <pc:spChg chg="mod ord">
          <ac:chgData name="Daniel Richardson" userId="b12f1a219faba2ab" providerId="LiveId" clId="{45B3B094-E0FA-49B7-8546-4663D3370EE8}" dt="2025-08-28T07:45:47.030" v="2" actId="700"/>
          <ac:spMkLst>
            <pc:docMk/>
            <pc:sldMk cId="1700065778" sldId="537"/>
            <ac:spMk id="4" creationId="{027502F6-C1CD-5535-4947-5A3751C8B927}"/>
          </ac:spMkLst>
        </pc:spChg>
        <pc:picChg chg="mod">
          <ac:chgData name="Daniel Richardson" userId="b12f1a219faba2ab" providerId="LiveId" clId="{45B3B094-E0FA-49B7-8546-4663D3370EE8}" dt="2025-08-28T07:48:14.708" v="9"/>
          <ac:picMkLst>
            <pc:docMk/>
            <pc:sldMk cId="1700065778" sldId="537"/>
            <ac:picMk id="3" creationId="{F81D0DB6-FA7E-B5D3-D471-6A8741A12015}"/>
          </ac:picMkLst>
        </pc:picChg>
        <pc:picChg chg="mod ord">
          <ac:chgData name="Daniel Richardson" userId="b12f1a219faba2ab" providerId="LiveId" clId="{45B3B094-E0FA-49B7-8546-4663D3370EE8}" dt="2025-08-28T07:45:47.030" v="2" actId="700"/>
          <ac:picMkLst>
            <pc:docMk/>
            <pc:sldMk cId="1700065778" sldId="537"/>
            <ac:picMk id="6" creationId="{68C1E7BB-003D-8644-A00E-05D278FD00BC}"/>
          </ac:picMkLst>
        </pc:picChg>
      </pc:sldChg>
      <pc:sldChg chg="modSp mod modTransition setFolMasterAnim modClrScheme modAnim chgLayout">
        <pc:chgData name="Daniel Richardson" userId="b12f1a219faba2ab" providerId="LiveId" clId="{45B3B094-E0FA-49B7-8546-4663D3370EE8}" dt="2025-08-28T07:49:09.032" v="28"/>
        <pc:sldMkLst>
          <pc:docMk/>
          <pc:sldMk cId="2399179584" sldId="538"/>
        </pc:sldMkLst>
        <pc:spChg chg="mod ord">
          <ac:chgData name="Daniel Richardson" userId="b12f1a219faba2ab" providerId="LiveId" clId="{45B3B094-E0FA-49B7-8546-4663D3370EE8}" dt="2025-08-28T07:45:47.030" v="2" actId="700"/>
          <ac:spMkLst>
            <pc:docMk/>
            <pc:sldMk cId="2399179584" sldId="538"/>
            <ac:spMk id="2" creationId="{3ED26E23-89F1-AD50-BA39-B57FE0701A56}"/>
          </ac:spMkLst>
        </pc:spChg>
        <pc:spChg chg="mod ord">
          <ac:chgData name="Daniel Richardson" userId="b12f1a219faba2ab" providerId="LiveId" clId="{45B3B094-E0FA-49B7-8546-4663D3370EE8}" dt="2025-08-28T07:45:47.030" v="2" actId="700"/>
          <ac:spMkLst>
            <pc:docMk/>
            <pc:sldMk cId="2399179584" sldId="538"/>
            <ac:spMk id="4" creationId="{027502F6-C1CD-5535-4947-5A3751C8B927}"/>
          </ac:spMkLst>
        </pc:spChg>
        <pc:picChg chg="mod ord">
          <ac:chgData name="Daniel Richardson" userId="b12f1a219faba2ab" providerId="LiveId" clId="{45B3B094-E0FA-49B7-8546-4663D3370EE8}" dt="2025-08-28T07:45:47.030" v="2" actId="700"/>
          <ac:picMkLst>
            <pc:docMk/>
            <pc:sldMk cId="2399179584" sldId="538"/>
            <ac:picMk id="7" creationId="{132316B5-9459-F206-7613-E6BDEE215F39}"/>
          </ac:picMkLst>
        </pc:picChg>
      </pc:sldChg>
      <pc:sldChg chg="modSp mod modTransition modClrScheme chgLayout">
        <pc:chgData name="Daniel Richardson" userId="b12f1a219faba2ab" providerId="LiveId" clId="{45B3B094-E0FA-49B7-8546-4663D3370EE8}" dt="2025-08-28T07:45:47.030" v="2" actId="700"/>
        <pc:sldMkLst>
          <pc:docMk/>
          <pc:sldMk cId="2096656921" sldId="549"/>
        </pc:sldMkLst>
        <pc:spChg chg="mod ord">
          <ac:chgData name="Daniel Richardson" userId="b12f1a219faba2ab" providerId="LiveId" clId="{45B3B094-E0FA-49B7-8546-4663D3370EE8}" dt="2025-08-28T07:45:47.030" v="2" actId="700"/>
          <ac:spMkLst>
            <pc:docMk/>
            <pc:sldMk cId="2096656921" sldId="549"/>
            <ac:spMk id="2" creationId="{3ED26E23-89F1-AD50-BA39-B57FE0701A56}"/>
          </ac:spMkLst>
        </pc:spChg>
        <pc:spChg chg="mod ord">
          <ac:chgData name="Daniel Richardson" userId="b12f1a219faba2ab" providerId="LiveId" clId="{45B3B094-E0FA-49B7-8546-4663D3370EE8}" dt="2025-08-28T07:45:47.030" v="2" actId="700"/>
          <ac:spMkLst>
            <pc:docMk/>
            <pc:sldMk cId="2096656921" sldId="549"/>
            <ac:spMk id="4" creationId="{027502F6-C1CD-5535-4947-5A3751C8B927}"/>
          </ac:spMkLst>
        </pc:spChg>
        <pc:picChg chg="mod ord">
          <ac:chgData name="Daniel Richardson" userId="b12f1a219faba2ab" providerId="LiveId" clId="{45B3B094-E0FA-49B7-8546-4663D3370EE8}" dt="2025-08-28T07:45:47.030" v="2" actId="700"/>
          <ac:picMkLst>
            <pc:docMk/>
            <pc:sldMk cId="2096656921" sldId="549"/>
            <ac:picMk id="5" creationId="{662DD951-AD82-3CFD-876D-599882CA5AC8}"/>
          </ac:picMkLst>
        </pc:picChg>
      </pc:sldChg>
      <pc:sldChg chg="modSp mod modTransition modClrScheme chgLayout">
        <pc:chgData name="Daniel Richardson" userId="b12f1a219faba2ab" providerId="LiveId" clId="{45B3B094-E0FA-49B7-8546-4663D3370EE8}" dt="2025-08-28T07:45:47.030" v="2" actId="700"/>
        <pc:sldMkLst>
          <pc:docMk/>
          <pc:sldMk cId="4094458806" sldId="551"/>
        </pc:sldMkLst>
        <pc:spChg chg="mod ord">
          <ac:chgData name="Daniel Richardson" userId="b12f1a219faba2ab" providerId="LiveId" clId="{45B3B094-E0FA-49B7-8546-4663D3370EE8}" dt="2025-08-28T07:45:47.030" v="2" actId="700"/>
          <ac:spMkLst>
            <pc:docMk/>
            <pc:sldMk cId="4094458806" sldId="551"/>
            <ac:spMk id="2" creationId="{3ED26E23-89F1-AD50-BA39-B57FE0701A56}"/>
          </ac:spMkLst>
        </pc:spChg>
        <pc:spChg chg="mod ord">
          <ac:chgData name="Daniel Richardson" userId="b12f1a219faba2ab" providerId="LiveId" clId="{45B3B094-E0FA-49B7-8546-4663D3370EE8}" dt="2025-08-28T07:45:47.030" v="2" actId="700"/>
          <ac:spMkLst>
            <pc:docMk/>
            <pc:sldMk cId="4094458806" sldId="551"/>
            <ac:spMk id="4" creationId="{027502F6-C1CD-5535-4947-5A3751C8B927}"/>
          </ac:spMkLst>
        </pc:spChg>
        <pc:picChg chg="mod ord">
          <ac:chgData name="Daniel Richardson" userId="b12f1a219faba2ab" providerId="LiveId" clId="{45B3B094-E0FA-49B7-8546-4663D3370EE8}" dt="2025-08-28T07:45:47.030" v="2" actId="700"/>
          <ac:picMkLst>
            <pc:docMk/>
            <pc:sldMk cId="4094458806" sldId="551"/>
            <ac:picMk id="6" creationId="{DD624711-B6DA-461B-4037-3AAAB3504BCB}"/>
          </ac:picMkLst>
        </pc:picChg>
      </pc:sldChg>
      <pc:sldChg chg="modSp mod modTransition setFolMasterAnim modClrScheme modAnim chgLayout">
        <pc:chgData name="Daniel Richardson" userId="b12f1a219faba2ab" providerId="LiveId" clId="{45B3B094-E0FA-49B7-8546-4663D3370EE8}" dt="2025-08-28T07:48:43.051" v="16"/>
        <pc:sldMkLst>
          <pc:docMk/>
          <pc:sldMk cId="304747529" sldId="553"/>
        </pc:sldMkLst>
        <pc:spChg chg="mod ord">
          <ac:chgData name="Daniel Richardson" userId="b12f1a219faba2ab" providerId="LiveId" clId="{45B3B094-E0FA-49B7-8546-4663D3370EE8}" dt="2025-08-28T07:45:47.030" v="2" actId="700"/>
          <ac:spMkLst>
            <pc:docMk/>
            <pc:sldMk cId="304747529" sldId="553"/>
            <ac:spMk id="2" creationId="{3ED26E23-89F1-AD50-BA39-B57FE0701A56}"/>
          </ac:spMkLst>
        </pc:spChg>
        <pc:spChg chg="mod ord">
          <ac:chgData name="Daniel Richardson" userId="b12f1a219faba2ab" providerId="LiveId" clId="{45B3B094-E0FA-49B7-8546-4663D3370EE8}" dt="2025-08-28T07:45:47.030" v="2" actId="700"/>
          <ac:spMkLst>
            <pc:docMk/>
            <pc:sldMk cId="304747529" sldId="553"/>
            <ac:spMk id="4" creationId="{027502F6-C1CD-5535-4947-5A3751C8B927}"/>
          </ac:spMkLst>
        </pc:spChg>
        <pc:picChg chg="mod">
          <ac:chgData name="Daniel Richardson" userId="b12f1a219faba2ab" providerId="LiveId" clId="{45B3B094-E0FA-49B7-8546-4663D3370EE8}" dt="2025-08-28T07:48:34.560" v="12" actId="1076"/>
          <ac:picMkLst>
            <pc:docMk/>
            <pc:sldMk cId="304747529" sldId="553"/>
            <ac:picMk id="5" creationId="{65A6D315-1F47-9932-44D1-975F612E13C9}"/>
          </ac:picMkLst>
        </pc:picChg>
        <pc:picChg chg="mod ord">
          <ac:chgData name="Daniel Richardson" userId="b12f1a219faba2ab" providerId="LiveId" clId="{45B3B094-E0FA-49B7-8546-4663D3370EE8}" dt="2025-08-28T07:45:47.030" v="2" actId="700"/>
          <ac:picMkLst>
            <pc:docMk/>
            <pc:sldMk cId="304747529" sldId="553"/>
            <ac:picMk id="7" creationId="{EF70B8C9-AB29-90C0-0795-7B73A7F796CA}"/>
          </ac:picMkLst>
        </pc:picChg>
      </pc:sldChg>
      <pc:sldChg chg="modSp mod modTransition setFolMasterAnim modClrScheme modAnim chgLayout">
        <pc:chgData name="Daniel Richardson" userId="b12f1a219faba2ab" providerId="LiveId" clId="{45B3B094-E0FA-49B7-8546-4663D3370EE8}" dt="2025-08-28T07:48:58.047" v="25"/>
        <pc:sldMkLst>
          <pc:docMk/>
          <pc:sldMk cId="1229181501" sldId="554"/>
        </pc:sldMkLst>
        <pc:spChg chg="mod ord">
          <ac:chgData name="Daniel Richardson" userId="b12f1a219faba2ab" providerId="LiveId" clId="{45B3B094-E0FA-49B7-8546-4663D3370EE8}" dt="2025-08-28T07:45:47.030" v="2" actId="700"/>
          <ac:spMkLst>
            <pc:docMk/>
            <pc:sldMk cId="1229181501" sldId="554"/>
            <ac:spMk id="2" creationId="{3ED26E23-89F1-AD50-BA39-B57FE0701A56}"/>
          </ac:spMkLst>
        </pc:spChg>
        <pc:spChg chg="mod ord">
          <ac:chgData name="Daniel Richardson" userId="b12f1a219faba2ab" providerId="LiveId" clId="{45B3B094-E0FA-49B7-8546-4663D3370EE8}" dt="2025-08-28T07:45:47.030" v="2" actId="700"/>
          <ac:spMkLst>
            <pc:docMk/>
            <pc:sldMk cId="1229181501" sldId="554"/>
            <ac:spMk id="4" creationId="{027502F6-C1CD-5535-4947-5A3751C8B927}"/>
          </ac:spMkLst>
        </pc:spChg>
        <pc:picChg chg="mod ord">
          <ac:chgData name="Daniel Richardson" userId="b12f1a219faba2ab" providerId="LiveId" clId="{45B3B094-E0FA-49B7-8546-4663D3370EE8}" dt="2025-08-28T07:45:47.030" v="2" actId="700"/>
          <ac:picMkLst>
            <pc:docMk/>
            <pc:sldMk cId="1229181501" sldId="554"/>
            <ac:picMk id="5" creationId="{5D4BB663-9632-62E9-50F5-6F4D9624E294}"/>
          </ac:picMkLst>
        </pc:picChg>
        <pc:picChg chg="mod">
          <ac:chgData name="Daniel Richardson" userId="b12f1a219faba2ab" providerId="LiveId" clId="{45B3B094-E0FA-49B7-8546-4663D3370EE8}" dt="2025-08-28T07:48:20.550" v="10"/>
          <ac:picMkLst>
            <pc:docMk/>
            <pc:sldMk cId="1229181501" sldId="554"/>
            <ac:picMk id="8" creationId="{965216A5-38A7-A6CA-4CCF-E0C351093784}"/>
          </ac:picMkLst>
        </pc:picChg>
      </pc:sldChg>
      <pc:sldChg chg="modSp mod modTransition setFolMasterAnim modClrScheme modAnim chgLayout">
        <pc:chgData name="Daniel Richardson" userId="b12f1a219faba2ab" providerId="LiveId" clId="{45B3B094-E0FA-49B7-8546-4663D3370EE8}" dt="2025-08-28T07:49:34.582" v="32"/>
        <pc:sldMkLst>
          <pc:docMk/>
          <pc:sldMk cId="3947887565" sldId="555"/>
        </pc:sldMkLst>
        <pc:spChg chg="mod ord">
          <ac:chgData name="Daniel Richardson" userId="b12f1a219faba2ab" providerId="LiveId" clId="{45B3B094-E0FA-49B7-8546-4663D3370EE8}" dt="2025-08-28T07:45:47.030" v="2" actId="700"/>
          <ac:spMkLst>
            <pc:docMk/>
            <pc:sldMk cId="3947887565" sldId="555"/>
            <ac:spMk id="2" creationId="{3ED26E23-89F1-AD50-BA39-B57FE0701A56}"/>
          </ac:spMkLst>
        </pc:spChg>
        <pc:spChg chg="mod ord">
          <ac:chgData name="Daniel Richardson" userId="b12f1a219faba2ab" providerId="LiveId" clId="{45B3B094-E0FA-49B7-8546-4663D3370EE8}" dt="2025-08-28T07:45:47.030" v="2" actId="700"/>
          <ac:spMkLst>
            <pc:docMk/>
            <pc:sldMk cId="3947887565" sldId="555"/>
            <ac:spMk id="4" creationId="{027502F6-C1CD-5535-4947-5A3751C8B927}"/>
          </ac:spMkLst>
        </pc:spChg>
        <pc:picChg chg="mod">
          <ac:chgData name="Daniel Richardson" userId="b12f1a219faba2ab" providerId="LiveId" clId="{45B3B094-E0FA-49B7-8546-4663D3370EE8}" dt="2025-08-28T07:48:27.849" v="11"/>
          <ac:picMkLst>
            <pc:docMk/>
            <pc:sldMk cId="3947887565" sldId="555"/>
            <ac:picMk id="5" creationId="{FD0DB1F8-4524-EB17-5754-799E49AA5258}"/>
          </ac:picMkLst>
        </pc:picChg>
        <pc:picChg chg="mod ord">
          <ac:chgData name="Daniel Richardson" userId="b12f1a219faba2ab" providerId="LiveId" clId="{45B3B094-E0FA-49B7-8546-4663D3370EE8}" dt="2025-08-28T07:45:47.030" v="2" actId="700"/>
          <ac:picMkLst>
            <pc:docMk/>
            <pc:sldMk cId="3947887565" sldId="555"/>
            <ac:picMk id="7" creationId="{8B609DC8-77E7-DEF2-00C4-D11A5B50DE50}"/>
          </ac:picMkLst>
        </pc:picChg>
      </pc:sldChg>
      <pc:sldChg chg="modSp mod modTransition">
        <pc:chgData name="Daniel Richardson" userId="b12f1a219faba2ab" providerId="LiveId" clId="{45B3B094-E0FA-49B7-8546-4663D3370EE8}" dt="2025-08-28T07:45:42.990" v="1" actId="27636"/>
        <pc:sldMkLst>
          <pc:docMk/>
          <pc:sldMk cId="2656308905" sldId="697"/>
        </pc:sldMkLst>
        <pc:spChg chg="mod">
          <ac:chgData name="Daniel Richardson" userId="b12f1a219faba2ab" providerId="LiveId" clId="{45B3B094-E0FA-49B7-8546-4663D3370EE8}" dt="2025-08-28T07:45:42.990" v="1" actId="27636"/>
          <ac:spMkLst>
            <pc:docMk/>
            <pc:sldMk cId="2656308905" sldId="697"/>
            <ac:spMk id="2" creationId="{6D75284B-27CA-22ED-732E-8BBB8C823F99}"/>
          </ac:spMkLst>
        </pc:spChg>
        <pc:spChg chg="mod">
          <ac:chgData name="Daniel Richardson" userId="b12f1a219faba2ab" providerId="LiveId" clId="{45B3B094-E0FA-49B7-8546-4663D3370EE8}" dt="2025-08-28T07:45:42.835" v="0"/>
          <ac:spMkLst>
            <pc:docMk/>
            <pc:sldMk cId="2656308905" sldId="697"/>
            <ac:spMk id="3" creationId="{C0165E8B-7B23-CAC4-0000-479214B63B22}"/>
          </ac:spMkLst>
        </pc:spChg>
      </pc:sldChg>
      <pc:sldChg chg="modSp modTransition">
        <pc:chgData name="Daniel Richardson" userId="b12f1a219faba2ab" providerId="LiveId" clId="{45B3B094-E0FA-49B7-8546-4663D3370EE8}" dt="2025-08-28T07:45:42.835" v="0"/>
        <pc:sldMkLst>
          <pc:docMk/>
          <pc:sldMk cId="2234789774" sldId="698"/>
        </pc:sldMkLst>
        <pc:spChg chg="mod">
          <ac:chgData name="Daniel Richardson" userId="b12f1a219faba2ab" providerId="LiveId" clId="{45B3B094-E0FA-49B7-8546-4663D3370EE8}" dt="2025-08-28T07:45:42.835" v="0"/>
          <ac:spMkLst>
            <pc:docMk/>
            <pc:sldMk cId="2234789774" sldId="698"/>
            <ac:spMk id="5" creationId="{B590348F-B48D-E6DF-D8F5-C58EF39E869A}"/>
          </ac:spMkLst>
        </pc:spChg>
      </pc:sldChg>
    </pc:docChg>
  </pc:docChgLst>
  <pc:docChgLst>
    <pc:chgData name="Daniel Richardson" userId="b12f1a219faba2ab" providerId="LiveId" clId="{FC75EBDA-4E0C-4638-806F-072E17ABF59B}"/>
    <pc:docChg chg="undo custSel addSld modSld">
      <pc:chgData name="Daniel Richardson" userId="b12f1a219faba2ab" providerId="LiveId" clId="{FC75EBDA-4E0C-4638-806F-072E17ABF59B}" dt="2024-06-10T10:09:48.919" v="219" actId="1076"/>
      <pc:docMkLst>
        <pc:docMk/>
      </pc:docMkLst>
      <pc:sldChg chg="modSp mod">
        <pc:chgData name="Daniel Richardson" userId="b12f1a219faba2ab" providerId="LiveId" clId="{FC75EBDA-4E0C-4638-806F-072E17ABF59B}" dt="2024-06-10T10:09:28.843" v="215" actId="20577"/>
        <pc:sldMkLst>
          <pc:docMk/>
          <pc:sldMk cId="3436593286" sldId="267"/>
        </pc:sldMkLst>
      </pc:sldChg>
      <pc:sldChg chg="modSp mod">
        <pc:chgData name="Daniel Richardson" userId="b12f1a219faba2ab" providerId="LiveId" clId="{FC75EBDA-4E0C-4638-806F-072E17ABF59B}" dt="2024-06-10T10:00:42.776" v="2" actId="20577"/>
        <pc:sldMkLst>
          <pc:docMk/>
          <pc:sldMk cId="2320480702" sldId="277"/>
        </pc:sldMkLst>
      </pc:sldChg>
      <pc:sldChg chg="addSp delSp modSp mod">
        <pc:chgData name="Daniel Richardson" userId="b12f1a219faba2ab" providerId="LiveId" clId="{FC75EBDA-4E0C-4638-806F-072E17ABF59B}" dt="2024-06-10T10:03:00.753" v="51" actId="1076"/>
        <pc:sldMkLst>
          <pc:docMk/>
          <pc:sldMk cId="481528629" sldId="496"/>
        </pc:sldMkLst>
      </pc:sldChg>
      <pc:sldChg chg="modSp mod">
        <pc:chgData name="Daniel Richardson" userId="b12f1a219faba2ab" providerId="LiveId" clId="{FC75EBDA-4E0C-4638-806F-072E17ABF59B}" dt="2024-06-10T10:01:35.688" v="32"/>
        <pc:sldMkLst>
          <pc:docMk/>
          <pc:sldMk cId="1949667204" sldId="535"/>
        </pc:sldMkLst>
      </pc:sldChg>
      <pc:sldChg chg="addSp delSp modSp mod">
        <pc:chgData name="Daniel Richardson" userId="b12f1a219faba2ab" providerId="LiveId" clId="{FC75EBDA-4E0C-4638-806F-072E17ABF59B}" dt="2024-06-10T10:03:11.615" v="56" actId="1076"/>
        <pc:sldMkLst>
          <pc:docMk/>
          <pc:sldMk cId="2160702496" sldId="536"/>
        </pc:sldMkLst>
      </pc:sldChg>
      <pc:sldChg chg="addSp delSp modSp mod">
        <pc:chgData name="Daniel Richardson" userId="b12f1a219faba2ab" providerId="LiveId" clId="{FC75EBDA-4E0C-4638-806F-072E17ABF59B}" dt="2024-06-10T10:03:49.951" v="71"/>
        <pc:sldMkLst>
          <pc:docMk/>
          <pc:sldMk cId="1700065778" sldId="537"/>
        </pc:sldMkLst>
      </pc:sldChg>
      <pc:sldChg chg="addSp delSp modSp mod">
        <pc:chgData name="Daniel Richardson" userId="b12f1a219faba2ab" providerId="LiveId" clId="{FC75EBDA-4E0C-4638-806F-072E17ABF59B}" dt="2024-06-10T10:09:48.919" v="219" actId="1076"/>
        <pc:sldMkLst>
          <pc:docMk/>
          <pc:sldMk cId="2399179584" sldId="538"/>
        </pc:sldMkLst>
      </pc:sldChg>
      <pc:sldChg chg="addSp modSp mod">
        <pc:chgData name="Daniel Richardson" userId="b12f1a219faba2ab" providerId="LiveId" clId="{FC75EBDA-4E0C-4638-806F-072E17ABF59B}" dt="2024-06-10T10:04:30.207" v="117" actId="113"/>
        <pc:sldMkLst>
          <pc:docMk/>
          <pc:sldMk cId="2096656921" sldId="549"/>
        </pc:sldMkLst>
      </pc:sldChg>
      <pc:sldChg chg="modSp mod">
        <pc:chgData name="Daniel Richardson" userId="b12f1a219faba2ab" providerId="LiveId" clId="{FC75EBDA-4E0C-4638-806F-072E17ABF59B}" dt="2024-06-10T10:07:53.741" v="168" actId="21"/>
        <pc:sldMkLst>
          <pc:docMk/>
          <pc:sldMk cId="4094458806" sldId="551"/>
        </pc:sldMkLst>
      </pc:sldChg>
      <pc:sldChg chg="addSp modSp mod">
        <pc:chgData name="Daniel Richardson" userId="b12f1a219faba2ab" providerId="LiveId" clId="{FC75EBDA-4E0C-4638-806F-072E17ABF59B}" dt="2024-06-10T10:02:17.543" v="43" actId="1076"/>
        <pc:sldMkLst>
          <pc:docMk/>
          <pc:sldMk cId="304747529" sldId="553"/>
        </pc:sldMkLst>
      </pc:sldChg>
      <pc:sldChg chg="modSp mod">
        <pc:chgData name="Daniel Richardson" userId="b12f1a219faba2ab" providerId="LiveId" clId="{FC75EBDA-4E0C-4638-806F-072E17ABF59B}" dt="2024-06-10T10:05:10.233" v="129" actId="1076"/>
        <pc:sldMkLst>
          <pc:docMk/>
          <pc:sldMk cId="1229181501" sldId="554"/>
        </pc:sldMkLst>
      </pc:sldChg>
      <pc:sldChg chg="addSp modSp add mod">
        <pc:chgData name="Daniel Richardson" userId="b12f1a219faba2ab" providerId="LiveId" clId="{FC75EBDA-4E0C-4638-806F-072E17ABF59B}" dt="2024-06-10T10:08:58.879" v="206" actId="20577"/>
        <pc:sldMkLst>
          <pc:docMk/>
          <pc:sldMk cId="3947887565" sldId="555"/>
        </pc:sldMkLst>
      </pc:sldChg>
    </pc:docChg>
  </pc:docChgLst>
  <pc:docChgLst>
    <pc:chgData name="Daniel Richardson" userId="b12f1a219faba2ab" providerId="LiveId" clId="{34A782B9-C09C-43C4-B29D-C553DF3F98C1}"/>
    <pc:docChg chg="undo custSel modSld">
      <pc:chgData name="Daniel Richardson" userId="b12f1a219faba2ab" providerId="LiveId" clId="{34A782B9-C09C-43C4-B29D-C553DF3F98C1}" dt="2024-07-18T20:28:12.891" v="74" actId="1076"/>
      <pc:docMkLst>
        <pc:docMk/>
      </pc:docMkLst>
      <pc:sldChg chg="modSp mod">
        <pc:chgData name="Daniel Richardson" userId="b12f1a219faba2ab" providerId="LiveId" clId="{34A782B9-C09C-43C4-B29D-C553DF3F98C1}" dt="2024-07-18T20:27:18.689" v="43" actId="20577"/>
        <pc:sldMkLst>
          <pc:docMk/>
          <pc:sldMk cId="1700065778" sldId="537"/>
        </pc:sldMkLst>
      </pc:sldChg>
      <pc:sldChg chg="modSp mod">
        <pc:chgData name="Daniel Richardson" userId="b12f1a219faba2ab" providerId="LiveId" clId="{34A782B9-C09C-43C4-B29D-C553DF3F98C1}" dt="2024-07-18T20:26:47.830" v="23" actId="20577"/>
        <pc:sldMkLst>
          <pc:docMk/>
          <pc:sldMk cId="304747529" sldId="553"/>
        </pc:sldMkLst>
      </pc:sldChg>
      <pc:sldChg chg="modSp mod">
        <pc:chgData name="Daniel Richardson" userId="b12f1a219faba2ab" providerId="LiveId" clId="{34A782B9-C09C-43C4-B29D-C553DF3F98C1}" dt="2024-07-18T20:27:48.862" v="58" actId="1035"/>
        <pc:sldMkLst>
          <pc:docMk/>
          <pc:sldMk cId="1229181501" sldId="554"/>
        </pc:sldMkLst>
      </pc:sldChg>
      <pc:sldChg chg="modSp mod">
        <pc:chgData name="Daniel Richardson" userId="b12f1a219faba2ab" providerId="LiveId" clId="{34A782B9-C09C-43C4-B29D-C553DF3F98C1}" dt="2024-07-18T20:28:12.891" v="74" actId="1076"/>
        <pc:sldMkLst>
          <pc:docMk/>
          <pc:sldMk cId="3947887565" sldId="555"/>
        </pc:sldMkLst>
      </pc:sldChg>
    </pc:docChg>
  </pc:docChgLst>
  <pc:docChgLst>
    <pc:chgData name="Daniel Richardson" userId="b12f1a219faba2ab" providerId="LiveId" clId="{3F7A65AA-413E-477C-B246-CE461BD12EE7}"/>
    <pc:docChg chg="undo custSel addSld delSld modSld">
      <pc:chgData name="Daniel Richardson" userId="b12f1a219faba2ab" providerId="LiveId" clId="{3F7A65AA-413E-477C-B246-CE461BD12EE7}" dt="2024-05-10T14:50:59.258" v="189" actId="1076"/>
      <pc:docMkLst>
        <pc:docMk/>
      </pc:docMkLst>
      <pc:sldChg chg="addSp delSp modSp mod">
        <pc:chgData name="Daniel Richardson" userId="b12f1a219faba2ab" providerId="LiveId" clId="{3F7A65AA-413E-477C-B246-CE461BD12EE7}" dt="2024-04-29T12:16:49.474" v="161" actId="962"/>
        <pc:sldMkLst>
          <pc:docMk/>
          <pc:sldMk cId="3436593286" sldId="267"/>
        </pc:sldMkLst>
      </pc:sldChg>
      <pc:sldChg chg="addSp delSp modSp mod">
        <pc:chgData name="Daniel Richardson" userId="b12f1a219faba2ab" providerId="LiveId" clId="{3F7A65AA-413E-477C-B246-CE461BD12EE7}" dt="2024-04-29T12:11:07.093" v="75" actId="20577"/>
        <pc:sldMkLst>
          <pc:docMk/>
          <pc:sldMk cId="2320480702" sldId="277"/>
        </pc:sldMkLst>
      </pc:sldChg>
      <pc:sldChg chg="addSp modSp mod">
        <pc:chgData name="Daniel Richardson" userId="b12f1a219faba2ab" providerId="LiveId" clId="{3F7A65AA-413E-477C-B246-CE461BD12EE7}" dt="2024-05-10T14:50:24.203" v="165" actId="1076"/>
        <pc:sldMkLst>
          <pc:docMk/>
          <pc:sldMk cId="481528629" sldId="496"/>
        </pc:sldMkLst>
      </pc:sldChg>
      <pc:sldChg chg="modSp mod">
        <pc:chgData name="Daniel Richardson" userId="b12f1a219faba2ab" providerId="LiveId" clId="{3F7A65AA-413E-477C-B246-CE461BD12EE7}" dt="2024-04-29T12:12:12.949" v="83" actId="20577"/>
        <pc:sldMkLst>
          <pc:docMk/>
          <pc:sldMk cId="1949667204" sldId="535"/>
        </pc:sldMkLst>
      </pc:sldChg>
      <pc:sldChg chg="addSp delSp modSp mod">
        <pc:chgData name="Daniel Richardson" userId="b12f1a219faba2ab" providerId="LiveId" clId="{3F7A65AA-413E-477C-B246-CE461BD12EE7}" dt="2024-05-10T14:50:42.789" v="177" actId="1076"/>
        <pc:sldMkLst>
          <pc:docMk/>
          <pc:sldMk cId="1700065778" sldId="537"/>
        </pc:sldMkLst>
      </pc:sldChg>
      <pc:sldChg chg="addSp delSp modSp mod">
        <pc:chgData name="Daniel Richardson" userId="b12f1a219faba2ab" providerId="LiveId" clId="{3F7A65AA-413E-477C-B246-CE461BD12EE7}" dt="2024-05-10T14:50:59.258" v="189" actId="1076"/>
        <pc:sldMkLst>
          <pc:docMk/>
          <pc:sldMk cId="2399179584" sldId="538"/>
        </pc:sldMkLst>
      </pc:sldChg>
      <pc:sldChg chg="addSp delSp modSp mod">
        <pc:chgData name="Daniel Richardson" userId="b12f1a219faba2ab" providerId="LiveId" clId="{3F7A65AA-413E-477C-B246-CE461BD12EE7}" dt="2024-04-29T12:14:26.571" v="119"/>
        <pc:sldMkLst>
          <pc:docMk/>
          <pc:sldMk cId="2096656921" sldId="549"/>
        </pc:sldMkLst>
      </pc:sldChg>
      <pc:sldChg chg="modSp del mod">
        <pc:chgData name="Daniel Richardson" userId="b12f1a219faba2ab" providerId="LiveId" clId="{3F7A65AA-413E-477C-B246-CE461BD12EE7}" dt="2024-04-29T12:15:06.648" v="138" actId="47"/>
        <pc:sldMkLst>
          <pc:docMk/>
          <pc:sldMk cId="1440856474" sldId="550"/>
        </pc:sldMkLst>
      </pc:sldChg>
      <pc:sldChg chg="modSp mod">
        <pc:chgData name="Daniel Richardson" userId="b12f1a219faba2ab" providerId="LiveId" clId="{3F7A65AA-413E-477C-B246-CE461BD12EE7}" dt="2024-04-29T12:15:55.819" v="148" actId="20577"/>
        <pc:sldMkLst>
          <pc:docMk/>
          <pc:sldMk cId="4094458806" sldId="551"/>
        </pc:sldMkLst>
      </pc:sldChg>
      <pc:sldChg chg="modSp del mod">
        <pc:chgData name="Daniel Richardson" userId="b12f1a219faba2ab" providerId="LiveId" clId="{3F7A65AA-413E-477C-B246-CE461BD12EE7}" dt="2024-04-29T12:16:05.611" v="149" actId="47"/>
        <pc:sldMkLst>
          <pc:docMk/>
          <pc:sldMk cId="2745616273" sldId="552"/>
        </pc:sldMkLst>
      </pc:sldChg>
      <pc:sldChg chg="modSp mod">
        <pc:chgData name="Daniel Richardson" userId="b12f1a219faba2ab" providerId="LiveId" clId="{3F7A65AA-413E-477C-B246-CE461BD12EE7}" dt="2024-04-29T12:12:46.236" v="97" actId="20577"/>
        <pc:sldMkLst>
          <pc:docMk/>
          <pc:sldMk cId="304747529" sldId="553"/>
        </pc:sldMkLst>
      </pc:sldChg>
      <pc:sldChg chg="modSp add mod">
        <pc:chgData name="Daniel Richardson" userId="b12f1a219faba2ab" providerId="LiveId" clId="{3F7A65AA-413E-477C-B246-CE461BD12EE7}" dt="2024-04-29T12:14:54.386" v="137" actId="1036"/>
        <pc:sldMkLst>
          <pc:docMk/>
          <pc:sldMk cId="1229181501" sldId="554"/>
        </pc:sldMkLst>
      </pc:sldChg>
    </pc:docChg>
  </pc:docChgLst>
  <pc:docChgLst>
    <pc:chgData name="Daniel Richardson" userId="b12f1a219faba2ab" providerId="LiveId" clId="{BAED0EC0-13B6-4ED8-8432-0267E1A35F0D}"/>
    <pc:docChg chg="addSld modSld">
      <pc:chgData name="Daniel Richardson" userId="b12f1a219faba2ab" providerId="LiveId" clId="{BAED0EC0-13B6-4ED8-8432-0267E1A35F0D}" dt="2024-08-03T13:32:59.744" v="40"/>
      <pc:docMkLst>
        <pc:docMk/>
      </pc:docMkLst>
      <pc:sldChg chg="modSp">
        <pc:chgData name="Daniel Richardson" userId="b12f1a219faba2ab" providerId="LiveId" clId="{BAED0EC0-13B6-4ED8-8432-0267E1A35F0D}" dt="2024-08-03T13:29:09.612" v="0"/>
        <pc:sldMkLst>
          <pc:docMk/>
          <pc:sldMk cId="3436593286" sldId="267"/>
        </pc:sldMkLst>
      </pc:sldChg>
      <pc:sldChg chg="modSp">
        <pc:chgData name="Daniel Richardson" userId="b12f1a219faba2ab" providerId="LiveId" clId="{BAED0EC0-13B6-4ED8-8432-0267E1A35F0D}" dt="2024-08-03T13:29:09.612" v="0"/>
        <pc:sldMkLst>
          <pc:docMk/>
          <pc:sldMk cId="2320480702" sldId="277"/>
        </pc:sldMkLst>
      </pc:sldChg>
      <pc:sldChg chg="modSp">
        <pc:chgData name="Daniel Richardson" userId="b12f1a219faba2ab" providerId="LiveId" clId="{BAED0EC0-13B6-4ED8-8432-0267E1A35F0D}" dt="2024-08-03T13:29:09.612" v="0"/>
        <pc:sldMkLst>
          <pc:docMk/>
          <pc:sldMk cId="481528629" sldId="496"/>
        </pc:sldMkLst>
      </pc:sldChg>
      <pc:sldChg chg="modSp">
        <pc:chgData name="Daniel Richardson" userId="b12f1a219faba2ab" providerId="LiveId" clId="{BAED0EC0-13B6-4ED8-8432-0267E1A35F0D}" dt="2024-08-03T13:29:09.612" v="0"/>
        <pc:sldMkLst>
          <pc:docMk/>
          <pc:sldMk cId="1949667204" sldId="535"/>
        </pc:sldMkLst>
      </pc:sldChg>
      <pc:sldChg chg="modSp">
        <pc:chgData name="Daniel Richardson" userId="b12f1a219faba2ab" providerId="LiveId" clId="{BAED0EC0-13B6-4ED8-8432-0267E1A35F0D}" dt="2024-08-03T13:29:09.612" v="0"/>
        <pc:sldMkLst>
          <pc:docMk/>
          <pc:sldMk cId="2160702496" sldId="536"/>
        </pc:sldMkLst>
      </pc:sldChg>
      <pc:sldChg chg="modSp">
        <pc:chgData name="Daniel Richardson" userId="b12f1a219faba2ab" providerId="LiveId" clId="{BAED0EC0-13B6-4ED8-8432-0267E1A35F0D}" dt="2024-08-03T13:29:09.612" v="0"/>
        <pc:sldMkLst>
          <pc:docMk/>
          <pc:sldMk cId="1700065778" sldId="537"/>
        </pc:sldMkLst>
      </pc:sldChg>
      <pc:sldChg chg="modSp">
        <pc:chgData name="Daniel Richardson" userId="b12f1a219faba2ab" providerId="LiveId" clId="{BAED0EC0-13B6-4ED8-8432-0267E1A35F0D}" dt="2024-08-03T13:29:09.612" v="0"/>
        <pc:sldMkLst>
          <pc:docMk/>
          <pc:sldMk cId="2399179584" sldId="538"/>
        </pc:sldMkLst>
      </pc:sldChg>
      <pc:sldChg chg="modSp">
        <pc:chgData name="Daniel Richardson" userId="b12f1a219faba2ab" providerId="LiveId" clId="{BAED0EC0-13B6-4ED8-8432-0267E1A35F0D}" dt="2024-08-03T13:29:09.612" v="0"/>
        <pc:sldMkLst>
          <pc:docMk/>
          <pc:sldMk cId="2096656921" sldId="549"/>
        </pc:sldMkLst>
      </pc:sldChg>
      <pc:sldChg chg="modSp">
        <pc:chgData name="Daniel Richardson" userId="b12f1a219faba2ab" providerId="LiveId" clId="{BAED0EC0-13B6-4ED8-8432-0267E1A35F0D}" dt="2024-08-03T13:29:09.612" v="0"/>
        <pc:sldMkLst>
          <pc:docMk/>
          <pc:sldMk cId="4094458806" sldId="551"/>
        </pc:sldMkLst>
      </pc:sldChg>
      <pc:sldChg chg="modSp">
        <pc:chgData name="Daniel Richardson" userId="b12f1a219faba2ab" providerId="LiveId" clId="{BAED0EC0-13B6-4ED8-8432-0267E1A35F0D}" dt="2024-08-03T13:29:09.612" v="0"/>
        <pc:sldMkLst>
          <pc:docMk/>
          <pc:sldMk cId="304747529" sldId="553"/>
        </pc:sldMkLst>
      </pc:sldChg>
      <pc:sldChg chg="modSp">
        <pc:chgData name="Daniel Richardson" userId="b12f1a219faba2ab" providerId="LiveId" clId="{BAED0EC0-13B6-4ED8-8432-0267E1A35F0D}" dt="2024-08-03T13:29:09.612" v="0"/>
        <pc:sldMkLst>
          <pc:docMk/>
          <pc:sldMk cId="1229181501" sldId="554"/>
        </pc:sldMkLst>
      </pc:sldChg>
      <pc:sldChg chg="modSp">
        <pc:chgData name="Daniel Richardson" userId="b12f1a219faba2ab" providerId="LiveId" clId="{BAED0EC0-13B6-4ED8-8432-0267E1A35F0D}" dt="2024-08-03T13:29:09.612" v="0"/>
        <pc:sldMkLst>
          <pc:docMk/>
          <pc:sldMk cId="3947887565" sldId="555"/>
        </pc:sldMkLst>
      </pc:sldChg>
      <pc:sldChg chg="modSp add mod">
        <pc:chgData name="Daniel Richardson" userId="b12f1a219faba2ab" providerId="LiveId" clId="{BAED0EC0-13B6-4ED8-8432-0267E1A35F0D}" dt="2024-08-03T13:31:09.998" v="39" actId="20577"/>
        <pc:sldMkLst>
          <pc:docMk/>
          <pc:sldMk cId="2656308905" sldId="697"/>
        </pc:sldMkLst>
      </pc:sldChg>
      <pc:sldChg chg="add">
        <pc:chgData name="Daniel Richardson" userId="b12f1a219faba2ab" providerId="LiveId" clId="{BAED0EC0-13B6-4ED8-8432-0267E1A35F0D}" dt="2024-08-03T13:32:59.744" v="40"/>
        <pc:sldMkLst>
          <pc:docMk/>
          <pc:sldMk cId="2234789774" sldId="6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376421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82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6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8/28/2025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292208064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707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4070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2893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39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106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915712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2279003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6777110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86960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4345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1311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6689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83296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540712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284B-27CA-22ED-732E-8BBB8C823F99}"/>
              </a:ext>
            </a:extLst>
          </p:cNvPr>
          <p:cNvSpPr>
            <a:spLocks noGrp="1"/>
          </p:cNvSpPr>
          <p:nvPr>
            <p:ph type="ctrTitle"/>
          </p:nvPr>
        </p:nvSpPr>
        <p:spPr/>
        <p:txBody>
          <a:bodyPr>
            <a:normAutofit fontScale="90000"/>
          </a:bodyPr>
          <a:lstStyle/>
          <a:p>
            <a:r>
              <a:rPr lang="en-GB" dirty="0"/>
              <a:t>Modularisation &amp; Decomposition</a:t>
            </a:r>
          </a:p>
        </p:txBody>
      </p:sp>
      <p:sp>
        <p:nvSpPr>
          <p:cNvPr id="3" name="Subtitle 2">
            <a:extLst>
              <a:ext uri="{FF2B5EF4-FFF2-40B4-BE49-F238E27FC236}">
                <a16:creationId xmlns:a16="http://schemas.microsoft.com/office/drawing/2014/main" id="{C0165E8B-7B23-CAC4-0000-479214B63B22}"/>
              </a:ext>
            </a:extLst>
          </p:cNvPr>
          <p:cNvSpPr>
            <a:spLocks noGrp="1"/>
          </p:cNvSpPr>
          <p:nvPr>
            <p:ph type="subTitle" idx="1"/>
          </p:nvPr>
        </p:nvSpPr>
        <p:spPr/>
        <p:txBody>
          <a:bodyPr/>
          <a:lstStyle/>
          <a:p>
            <a:r>
              <a:rPr lang="en-GB" dirty="0"/>
              <a:t>Digital Analysis, Legislation &amp; Emerging Issues</a:t>
            </a:r>
          </a:p>
        </p:txBody>
      </p:sp>
    </p:spTree>
    <p:extLst>
      <p:ext uri="{BB962C8B-B14F-4D97-AF65-F5344CB8AC3E}">
        <p14:creationId xmlns:p14="http://schemas.microsoft.com/office/powerpoint/2010/main" val="2656308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Breaking a Problem Down</a:t>
            </a:r>
          </a:p>
        </p:txBody>
      </p:sp>
      <p:pic>
        <p:nvPicPr>
          <p:cNvPr id="7" name="Picture Placeholder 6">
            <a:extLst>
              <a:ext uri="{FF2B5EF4-FFF2-40B4-BE49-F238E27FC236}">
                <a16:creationId xmlns:a16="http://schemas.microsoft.com/office/drawing/2014/main" id="{132316B5-9459-F206-7613-E6BDEE215F3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GB" dirty="0"/>
              <a:t>You need to keep decomposing the problem until you arrive at a series of steps that cannot be broken down any further.</a:t>
            </a:r>
          </a:p>
          <a:p>
            <a:pPr>
              <a:lnSpc>
                <a:spcPct val="150000"/>
              </a:lnSpc>
            </a:pPr>
            <a:r>
              <a:rPr lang="en-GB" dirty="0"/>
              <a:t>You should be able to put all the individual steps back together to make a complete program.</a:t>
            </a:r>
          </a:p>
          <a:p>
            <a:pPr>
              <a:lnSpc>
                <a:spcPct val="150000"/>
              </a:lnSpc>
            </a:pPr>
            <a:r>
              <a:rPr lang="en-GB" dirty="0"/>
              <a:t>In the example shown in Figure 1.3, the process ‘make other vegetables’ could be broken down into further steps. For example:</a:t>
            </a:r>
          </a:p>
          <a:p>
            <a:pPr>
              <a:lnSpc>
                <a:spcPct val="150000"/>
              </a:lnSpc>
            </a:pPr>
            <a:endParaRPr lang="en-GB" dirty="0"/>
          </a:p>
          <a:p>
            <a:pPr>
              <a:lnSpc>
                <a:spcPct val="150000"/>
              </a:lnSpc>
            </a:pPr>
            <a:endParaRPr lang="en-GB" dirty="0"/>
          </a:p>
          <a:p>
            <a:pPr>
              <a:lnSpc>
                <a:spcPct val="150000"/>
              </a:lnSpc>
            </a:pPr>
            <a:br>
              <a:rPr lang="en-GB" dirty="0"/>
            </a:br>
            <a:r>
              <a:rPr lang="en-GB" dirty="0"/>
              <a:t>When you have broken the problem down into a set of clear, easy-to-follow steps, your problem is Fully Decomposed.</a:t>
            </a:r>
          </a:p>
          <a:p>
            <a:pPr>
              <a:lnSpc>
                <a:spcPct val="150000"/>
              </a:lnSpc>
            </a:pPr>
            <a:r>
              <a:rPr lang="en-GB" dirty="0"/>
              <a:t>At this stage, you can hand the problem over to a programmer, and they should be able to follow your steps.</a:t>
            </a:r>
          </a:p>
          <a:p>
            <a:pPr>
              <a:lnSpc>
                <a:spcPct val="150000"/>
              </a:lnSpc>
            </a:pPr>
            <a:endParaRPr lang="en-GB" dirty="0"/>
          </a:p>
        </p:txBody>
      </p:sp>
      <p:graphicFrame>
        <p:nvGraphicFramePr>
          <p:cNvPr id="3" name="Table 2">
            <a:extLst>
              <a:ext uri="{FF2B5EF4-FFF2-40B4-BE49-F238E27FC236}">
                <a16:creationId xmlns:a16="http://schemas.microsoft.com/office/drawing/2014/main" id="{4D77C473-E62E-A1D6-B1A8-FF2F27988E2E}"/>
              </a:ext>
            </a:extLst>
          </p:cNvPr>
          <p:cNvGraphicFramePr>
            <a:graphicFrameLocks noGrp="1"/>
          </p:cNvGraphicFramePr>
          <p:nvPr>
            <p:extLst>
              <p:ext uri="{D42A27DB-BD31-4B8C-83A1-F6EECF244321}">
                <p14:modId xmlns:p14="http://schemas.microsoft.com/office/powerpoint/2010/main" val="3490530415"/>
              </p:ext>
            </p:extLst>
          </p:nvPr>
        </p:nvGraphicFramePr>
        <p:xfrm>
          <a:off x="454066" y="3687178"/>
          <a:ext cx="5544000" cy="1219200"/>
        </p:xfrm>
        <a:graphic>
          <a:graphicData uri="http://schemas.openxmlformats.org/drawingml/2006/table">
            <a:tbl>
              <a:tblPr firstRow="1" bandRow="1">
                <a:tableStyleId>{D27102A9-8310-4765-A935-A1911B00CA55}</a:tableStyleId>
              </a:tblPr>
              <a:tblGrid>
                <a:gridCol w="2772000">
                  <a:extLst>
                    <a:ext uri="{9D8B030D-6E8A-4147-A177-3AD203B41FA5}">
                      <a16:colId xmlns:a16="http://schemas.microsoft.com/office/drawing/2014/main" val="3680048983"/>
                    </a:ext>
                  </a:extLst>
                </a:gridCol>
                <a:gridCol w="2772000">
                  <a:extLst>
                    <a:ext uri="{9D8B030D-6E8A-4147-A177-3AD203B41FA5}">
                      <a16:colId xmlns:a16="http://schemas.microsoft.com/office/drawing/2014/main" val="2285940736"/>
                    </a:ext>
                  </a:extLst>
                </a:gridCol>
              </a:tblGrid>
              <a:tr h="0">
                <a:tc>
                  <a:txBody>
                    <a:bodyPr/>
                    <a:lstStyle/>
                    <a:p>
                      <a:r>
                        <a:rPr lang="en-GB" sz="1400" dirty="0"/>
                        <a:t>Process</a:t>
                      </a:r>
                    </a:p>
                  </a:txBody>
                  <a:tcPr anchor="ctr"/>
                </a:tc>
                <a:tc>
                  <a:txBody>
                    <a:bodyPr/>
                    <a:lstStyle/>
                    <a:p>
                      <a:r>
                        <a:rPr lang="en-GB" sz="1400" dirty="0"/>
                        <a:t>Further Decomposition</a:t>
                      </a:r>
                    </a:p>
                  </a:txBody>
                  <a:tcPr anchor="ctr"/>
                </a:tc>
                <a:extLst>
                  <a:ext uri="{0D108BD9-81ED-4DB2-BD59-A6C34878D82A}">
                    <a16:rowId xmlns:a16="http://schemas.microsoft.com/office/drawing/2014/main" val="350705516"/>
                  </a:ext>
                </a:extLst>
              </a:tr>
              <a:tr h="0">
                <a:tc>
                  <a:txBody>
                    <a:bodyPr/>
                    <a:lstStyle/>
                    <a:p>
                      <a:r>
                        <a:rPr lang="en-GB" sz="1400"/>
                        <a:t>Make Other Vegetables</a:t>
                      </a:r>
                    </a:p>
                  </a:txBody>
                  <a:tcPr anchor="ctr"/>
                </a:tc>
                <a:tc>
                  <a:txBody>
                    <a:bodyPr/>
                    <a:lstStyle/>
                    <a:p>
                      <a:r>
                        <a:rPr lang="en-GB" sz="1400"/>
                        <a:t>Peel Carrots</a:t>
                      </a:r>
                    </a:p>
                  </a:txBody>
                  <a:tcPr anchor="ctr"/>
                </a:tc>
                <a:extLst>
                  <a:ext uri="{0D108BD9-81ED-4DB2-BD59-A6C34878D82A}">
                    <a16:rowId xmlns:a16="http://schemas.microsoft.com/office/drawing/2014/main" val="3029746670"/>
                  </a:ext>
                </a:extLst>
              </a:tr>
              <a:tr h="0">
                <a:tc>
                  <a:txBody>
                    <a:bodyPr/>
                    <a:lstStyle/>
                    <a:p>
                      <a:endParaRPr lang="en-GB" sz="1400"/>
                    </a:p>
                  </a:txBody>
                  <a:tcPr anchor="ctr"/>
                </a:tc>
                <a:tc>
                  <a:txBody>
                    <a:bodyPr/>
                    <a:lstStyle/>
                    <a:p>
                      <a:r>
                        <a:rPr lang="en-GB" sz="1400"/>
                        <a:t>Chop Carrots</a:t>
                      </a:r>
                    </a:p>
                  </a:txBody>
                  <a:tcPr anchor="ctr"/>
                </a:tc>
                <a:extLst>
                  <a:ext uri="{0D108BD9-81ED-4DB2-BD59-A6C34878D82A}">
                    <a16:rowId xmlns:a16="http://schemas.microsoft.com/office/drawing/2014/main" val="3478405502"/>
                  </a:ext>
                </a:extLst>
              </a:tr>
              <a:tr h="0">
                <a:tc>
                  <a:txBody>
                    <a:bodyPr/>
                    <a:lstStyle/>
                    <a:p>
                      <a:r>
                        <a:rPr lang="en-GB" sz="1400" dirty="0"/>
                        <a:t> </a:t>
                      </a:r>
                    </a:p>
                  </a:txBody>
                  <a:tcPr anchor="ctr"/>
                </a:tc>
                <a:tc>
                  <a:txBody>
                    <a:bodyPr/>
                    <a:lstStyle/>
                    <a:p>
                      <a:r>
                        <a:rPr lang="en-GB" sz="1400" dirty="0"/>
                        <a:t>Boil Carrots</a:t>
                      </a:r>
                    </a:p>
                  </a:txBody>
                  <a:tcPr anchor="ctr"/>
                </a:tc>
                <a:extLst>
                  <a:ext uri="{0D108BD9-81ED-4DB2-BD59-A6C34878D82A}">
                    <a16:rowId xmlns:a16="http://schemas.microsoft.com/office/drawing/2014/main" val="2317170987"/>
                  </a:ext>
                </a:extLst>
              </a:tr>
            </a:tbl>
          </a:graphicData>
        </a:graphic>
      </p:graphicFrame>
    </p:spTree>
    <p:extLst>
      <p:ext uri="{BB962C8B-B14F-4D97-AF65-F5344CB8AC3E}">
        <p14:creationId xmlns:p14="http://schemas.microsoft.com/office/powerpoint/2010/main" val="23991795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Breaking a Problem Down</a:t>
            </a:r>
          </a:p>
        </p:txBody>
      </p:sp>
      <p:pic>
        <p:nvPicPr>
          <p:cNvPr id="6" name="Picture Placeholder 5">
            <a:extLst>
              <a:ext uri="{FF2B5EF4-FFF2-40B4-BE49-F238E27FC236}">
                <a16:creationId xmlns:a16="http://schemas.microsoft.com/office/drawing/2014/main" id="{DD624711-B6DA-461B-4037-3AAAB3504BC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GB" dirty="0"/>
              <a:t>For a real-world example, every password-based login process must follow these steps.</a:t>
            </a:r>
          </a:p>
          <a:p>
            <a:pPr marL="342900" indent="-342900">
              <a:lnSpc>
                <a:spcPct val="150000"/>
              </a:lnSpc>
              <a:buFont typeface="+mj-lt"/>
              <a:buAutoNum type="arabicPeriod"/>
            </a:pPr>
            <a:r>
              <a:rPr lang="en-GB" dirty="0"/>
              <a:t>Check the password entered by the user against the password stored in the system.</a:t>
            </a:r>
          </a:p>
          <a:p>
            <a:pPr marL="342900" indent="-342900">
              <a:lnSpc>
                <a:spcPct val="150000"/>
              </a:lnSpc>
              <a:buFont typeface="+mj-lt"/>
              <a:buAutoNum type="arabicPeriod"/>
            </a:pPr>
            <a:r>
              <a:rPr lang="en-GB" dirty="0"/>
              <a:t>If the password matches, the user is logged in.</a:t>
            </a:r>
          </a:p>
          <a:p>
            <a:pPr marL="342900" indent="-342900">
              <a:lnSpc>
                <a:spcPct val="150000"/>
              </a:lnSpc>
              <a:buFont typeface="+mj-lt"/>
              <a:buAutoNum type="arabicPeriod"/>
            </a:pPr>
            <a:r>
              <a:rPr lang="en-GB" dirty="0"/>
              <a:t>If not, an error message is displayed.</a:t>
            </a:r>
          </a:p>
          <a:p>
            <a:pPr>
              <a:lnSpc>
                <a:spcPct val="150000"/>
              </a:lnSpc>
            </a:pPr>
            <a:r>
              <a:rPr lang="en-GB" dirty="0"/>
              <a:t>Entering the username and password would need code from the user interface module.</a:t>
            </a:r>
          </a:p>
          <a:p>
            <a:pPr>
              <a:lnSpc>
                <a:spcPct val="150000"/>
              </a:lnSpc>
            </a:pPr>
            <a:r>
              <a:rPr lang="en-GB" dirty="0"/>
              <a:t>Sending data to the database would need code from the database module.</a:t>
            </a:r>
          </a:p>
        </p:txBody>
      </p:sp>
    </p:spTree>
    <p:extLst>
      <p:ext uri="{BB962C8B-B14F-4D97-AF65-F5344CB8AC3E}">
        <p14:creationId xmlns:p14="http://schemas.microsoft.com/office/powerpoint/2010/main" val="409445880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Breaking a Problem Down</a:t>
            </a:r>
          </a:p>
        </p:txBody>
      </p:sp>
      <p:pic>
        <p:nvPicPr>
          <p:cNvPr id="7" name="Picture Placeholder 6">
            <a:extLst>
              <a:ext uri="{FF2B5EF4-FFF2-40B4-BE49-F238E27FC236}">
                <a16:creationId xmlns:a16="http://schemas.microsoft.com/office/drawing/2014/main" id="{8B609DC8-77E7-DEF2-00C4-D11A5B50DE5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marL="0" indent="0">
              <a:lnSpc>
                <a:spcPct val="150000"/>
              </a:lnSpc>
              <a:buNone/>
            </a:pPr>
            <a:endParaRPr lang="en-GB" sz="1400" dirty="0">
              <a:solidFill>
                <a:srgbClr val="687588"/>
              </a:solidFill>
            </a:endParaRPr>
          </a:p>
          <a:p>
            <a:pPr marL="0" indent="0">
              <a:lnSpc>
                <a:spcPct val="150000"/>
              </a:lnSpc>
              <a:buNone/>
            </a:pPr>
            <a:endParaRPr lang="en-GB" dirty="0"/>
          </a:p>
          <a:p>
            <a:pPr marL="0" indent="0">
              <a:lnSpc>
                <a:spcPct val="150000"/>
              </a:lnSpc>
              <a:buNone/>
            </a:pPr>
            <a:endParaRPr lang="en-GB" sz="1400" dirty="0">
              <a:solidFill>
                <a:srgbClr val="687588"/>
              </a:solidFill>
            </a:endParaRPr>
          </a:p>
          <a:p>
            <a:pPr marL="0" indent="0">
              <a:lnSpc>
                <a:spcPct val="150000"/>
              </a:lnSpc>
              <a:buNone/>
            </a:pPr>
            <a:endParaRPr lang="en-GB" dirty="0"/>
          </a:p>
          <a:p>
            <a:pPr marL="0" indent="0">
              <a:lnSpc>
                <a:spcPct val="150000"/>
              </a:lnSpc>
              <a:buNone/>
            </a:pPr>
            <a:endParaRPr lang="en-GB" sz="1400" dirty="0">
              <a:solidFill>
                <a:srgbClr val="687588"/>
              </a:solidFill>
            </a:endParaRPr>
          </a:p>
          <a:p>
            <a:pPr marL="0" indent="0">
              <a:lnSpc>
                <a:spcPct val="150000"/>
              </a:lnSpc>
              <a:buNone/>
            </a:pPr>
            <a:br>
              <a:rPr lang="en-GB" dirty="0"/>
            </a:br>
            <a:br>
              <a:rPr lang="en-GB" dirty="0"/>
            </a:br>
            <a:endParaRPr lang="en-GB" sz="1400" dirty="0">
              <a:solidFill>
                <a:srgbClr val="687588"/>
              </a:solidFill>
            </a:endParaRPr>
          </a:p>
          <a:p>
            <a:pPr marL="0" indent="0" algn="ctr">
              <a:lnSpc>
                <a:spcPct val="150000"/>
              </a:lnSpc>
              <a:buNone/>
            </a:pPr>
            <a:r>
              <a:rPr lang="en-GB" sz="1200" dirty="0">
                <a:solidFill>
                  <a:srgbClr val="687588"/>
                </a:solidFill>
              </a:rPr>
              <a:t>Figure 4 - Decomposing the login system problem using modularisation.</a:t>
            </a:r>
            <a:endParaRPr lang="en-GB" sz="1400" dirty="0">
              <a:solidFill>
                <a:srgbClr val="687588"/>
              </a:solidFill>
            </a:endParaRPr>
          </a:p>
        </p:txBody>
      </p:sp>
      <p:pic>
        <p:nvPicPr>
          <p:cNvPr id="5" name="Picture 4">
            <a:extLst>
              <a:ext uri="{FF2B5EF4-FFF2-40B4-BE49-F238E27FC236}">
                <a16:creationId xmlns:a16="http://schemas.microsoft.com/office/drawing/2014/main" id="{FD0DB1F8-4524-EB17-5754-799E49AA525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4066" y="1500576"/>
            <a:ext cx="5544000" cy="3273966"/>
          </a:xfrm>
          <a:prstGeom prst="rect">
            <a:avLst/>
          </a:prstGeom>
        </p:spPr>
      </p:pic>
    </p:spTree>
    <p:extLst>
      <p:ext uri="{BB962C8B-B14F-4D97-AF65-F5344CB8AC3E}">
        <p14:creationId xmlns:p14="http://schemas.microsoft.com/office/powerpoint/2010/main" val="39478875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4EA057B3-9D09-32B3-2F8E-FC257413D45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Autofit/>
          </a:bodyPr>
          <a:lstStyle/>
          <a:p>
            <a:pPr fontAlgn="base">
              <a:lnSpc>
                <a:spcPct val="150000"/>
              </a:lnSpc>
              <a:spcAft>
                <a:spcPts val="1200"/>
              </a:spcAft>
            </a:pPr>
            <a:r>
              <a:rPr lang="en-GB" dirty="0"/>
              <a:t>The problem domain is the field where your program will be used.</a:t>
            </a:r>
          </a:p>
          <a:p>
            <a:pPr fontAlgn="base">
              <a:lnSpc>
                <a:spcPct val="150000"/>
              </a:lnSpc>
              <a:spcAft>
                <a:spcPts val="1200"/>
              </a:spcAft>
            </a:pPr>
            <a:r>
              <a:rPr lang="en-GB" dirty="0"/>
              <a:t>A top-down approach is where a large problem is broken down into smaller problems.</a:t>
            </a:r>
          </a:p>
          <a:p>
            <a:pPr fontAlgn="base">
              <a:lnSpc>
                <a:spcPct val="150000"/>
              </a:lnSpc>
              <a:spcAft>
                <a:spcPts val="1200"/>
              </a:spcAft>
            </a:pPr>
            <a:r>
              <a:rPr lang="en-GB" dirty="0"/>
              <a:t>A bottom-up approach is where a series of smaller tasks are put together to solve a problem.</a:t>
            </a:r>
          </a:p>
          <a:p>
            <a:pPr fontAlgn="base">
              <a:lnSpc>
                <a:spcPct val="150000"/>
              </a:lnSpc>
              <a:spcAft>
                <a:spcPts val="1200"/>
              </a:spcAft>
            </a:pPr>
            <a:r>
              <a:rPr lang="en-GB" dirty="0"/>
              <a:t>Modularisation is where related sets of functionalities are grouped together.</a:t>
            </a:r>
          </a:p>
          <a:p>
            <a:pPr fontAlgn="base">
              <a:lnSpc>
                <a:spcPct val="150000"/>
              </a:lnSpc>
              <a:spcAft>
                <a:spcPts val="1200"/>
              </a:spcAft>
            </a:pPr>
            <a:r>
              <a:rPr lang="en-GB" dirty="0"/>
              <a:t>Decomposition of a problem involves identifying the main features of a problem and breaking the problem down into smaller tasks.</a:t>
            </a:r>
          </a:p>
          <a:p>
            <a:pPr fontAlgn="base">
              <a:lnSpc>
                <a:spcPct val="150000"/>
              </a:lnSpc>
              <a:spcAft>
                <a:spcPts val="1200"/>
              </a:spcAft>
            </a:pPr>
            <a:r>
              <a:rPr lang="en-GB" dirty="0"/>
              <a:t>Once each task cannot be broken down any further, the problem is fully decomposed.</a:t>
            </a:r>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90348F-B48D-E6DF-D8F5-C58EF39E869A}"/>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223478977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22B2D750-A645-30F2-1AEF-BBF61C992CC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GB" dirty="0"/>
              <a:t>Whenever a computer programmer sits down to write a program, they are faced with the same problem every single time: What is the program going to do, and how is the programmer going to build it?</a:t>
            </a:r>
          </a:p>
          <a:p>
            <a:pPr>
              <a:lnSpc>
                <a:spcPct val="150000"/>
              </a:lnSpc>
            </a:pPr>
            <a:r>
              <a:rPr lang="en-GB" dirty="0"/>
              <a:t>There are several approaches to problem-solving that the developer could use.</a:t>
            </a:r>
          </a:p>
          <a:p>
            <a:pPr>
              <a:lnSpc>
                <a:spcPct val="150000"/>
              </a:lnSpc>
            </a:pPr>
            <a:r>
              <a:rPr lang="en-GB" dirty="0"/>
              <a:t>In this lesson, we’ll learn about:</a:t>
            </a:r>
          </a:p>
          <a:p>
            <a:pPr marL="342900" indent="-342900">
              <a:lnSpc>
                <a:spcPct val="150000"/>
              </a:lnSpc>
              <a:buFont typeface="+mj-lt"/>
              <a:buAutoNum type="arabicPeriod"/>
            </a:pPr>
            <a:r>
              <a:rPr lang="en-GB" dirty="0"/>
              <a:t>Using a top-down and bottom-up approach to problem-solving</a:t>
            </a:r>
          </a:p>
          <a:p>
            <a:pPr marL="342900" indent="-342900">
              <a:lnSpc>
                <a:spcPct val="150000"/>
              </a:lnSpc>
              <a:buFont typeface="+mj-lt"/>
              <a:buAutoNum type="arabicPeriod"/>
            </a:pPr>
            <a:r>
              <a:rPr lang="en-GB" dirty="0"/>
              <a:t>Using a modularisation approach to problem-solving</a:t>
            </a:r>
          </a:p>
          <a:p>
            <a:pPr marL="342900" indent="-342900">
              <a:lnSpc>
                <a:spcPct val="150000"/>
              </a:lnSpc>
              <a:buFont typeface="+mj-lt"/>
              <a:buAutoNum type="arabicPeriod"/>
            </a:pPr>
            <a:r>
              <a:rPr lang="en-GB" dirty="0"/>
              <a:t>Identifying &amp; describing the main features of problems &amp; processes</a:t>
            </a:r>
          </a:p>
          <a:p>
            <a:pPr marL="342900" indent="-342900">
              <a:lnSpc>
                <a:spcPct val="150000"/>
              </a:lnSpc>
              <a:buFont typeface="+mj-lt"/>
              <a:buAutoNum type="arabicPeriod"/>
            </a:pPr>
            <a:r>
              <a:rPr lang="en-GB" dirty="0"/>
              <a:t>Breaking down problems &amp; processes into distinct steps</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GB" dirty="0"/>
              <a:t>Using a Top-Down &amp; Bottom-Up Approach</a:t>
            </a:r>
            <a:endParaRPr lang="en-US" dirty="0"/>
          </a:p>
        </p:txBody>
      </p:sp>
      <p:pic>
        <p:nvPicPr>
          <p:cNvPr id="7" name="Picture Placeholder 6">
            <a:extLst>
              <a:ext uri="{FF2B5EF4-FFF2-40B4-BE49-F238E27FC236}">
                <a16:creationId xmlns:a16="http://schemas.microsoft.com/office/drawing/2014/main" id="{DA9925E0-689B-F44A-526B-5A9707487E2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GB" dirty="0"/>
              <a:t>Imagine you have been asked to cook dinner.</a:t>
            </a:r>
          </a:p>
          <a:p>
            <a:pPr>
              <a:lnSpc>
                <a:spcPct val="150000"/>
              </a:lnSpc>
            </a:pPr>
            <a:r>
              <a:rPr lang="en-GB" dirty="0"/>
              <a:t>The first step is to identify any problems you might encounter from the outset. For example:</a:t>
            </a:r>
          </a:p>
          <a:p>
            <a:pPr marL="285750" indent="-285750">
              <a:lnSpc>
                <a:spcPct val="150000"/>
              </a:lnSpc>
              <a:buFont typeface="Arial" panose="020B0604020202020204" pitchFamily="34" charset="0"/>
              <a:buChar char="•"/>
            </a:pPr>
            <a:r>
              <a:rPr lang="en-GB" dirty="0"/>
              <a:t>How many people are you cooking for? This will determine how much food to buy.</a:t>
            </a:r>
          </a:p>
          <a:p>
            <a:pPr marL="285750" indent="-285750">
              <a:lnSpc>
                <a:spcPct val="150000"/>
              </a:lnSpc>
              <a:buFont typeface="Arial" panose="020B0604020202020204" pitchFamily="34" charset="0"/>
              <a:buChar char="•"/>
            </a:pPr>
            <a:r>
              <a:rPr lang="en-GB" dirty="0"/>
              <a:t>Are any of your guests vegetarians, or do they have any allergies? This will determine what kind of food you should buy.</a:t>
            </a:r>
          </a:p>
          <a:p>
            <a:pPr marL="285750" indent="-285750">
              <a:lnSpc>
                <a:spcPct val="150000"/>
              </a:lnSpc>
              <a:buFont typeface="Arial" panose="020B0604020202020204" pitchFamily="34" charset="0"/>
              <a:buChar char="•"/>
            </a:pPr>
            <a:r>
              <a:rPr lang="en-GB" dirty="0"/>
              <a:t>What kind of equipment do you have in your kitchen? This will determine how you can cook the food.</a:t>
            </a:r>
          </a:p>
          <a:p>
            <a:pPr>
              <a:lnSpc>
                <a:spcPct val="150000"/>
              </a:lnSpc>
            </a:pPr>
            <a:r>
              <a:rPr lang="en-GB" dirty="0"/>
              <a:t>In programming, identifying the problem means getting used to the </a:t>
            </a:r>
            <a:r>
              <a:rPr lang="en-GB" b="1" dirty="0"/>
              <a:t>PROBLEM DOMAIN</a:t>
            </a:r>
            <a:r>
              <a:rPr lang="en-GB" dirty="0"/>
              <a:t>, the area where your program will end up being used.</a:t>
            </a:r>
          </a:p>
        </p:txBody>
      </p:sp>
    </p:spTree>
    <p:extLst>
      <p:ext uri="{BB962C8B-B14F-4D97-AF65-F5344CB8AC3E}">
        <p14:creationId xmlns:p14="http://schemas.microsoft.com/office/powerpoint/2010/main" val="4815286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GB" dirty="0"/>
              <a:t>Using a Top-Down &amp; Bottom-Up Approach</a:t>
            </a:r>
            <a:endParaRPr lang="en-US" dirty="0"/>
          </a:p>
        </p:txBody>
      </p:sp>
      <p:pic>
        <p:nvPicPr>
          <p:cNvPr id="6" name="Picture Placeholder 5">
            <a:extLst>
              <a:ext uri="{FF2B5EF4-FFF2-40B4-BE49-F238E27FC236}">
                <a16:creationId xmlns:a16="http://schemas.microsoft.com/office/drawing/2014/main" id="{4DBE8DA8-60E6-916C-6816-DCAAF52F2BE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60000"/>
              </a:lnSpc>
            </a:pPr>
            <a:r>
              <a:rPr lang="en-GB" dirty="0"/>
              <a:t>A top-down approach is where you look at the problem as a whole and then start to break it down into smaller problems.</a:t>
            </a:r>
          </a:p>
          <a:p>
            <a:pPr>
              <a:lnSpc>
                <a:spcPct val="160000"/>
              </a:lnSpc>
            </a:pPr>
            <a:r>
              <a:rPr lang="en-GB" dirty="0"/>
              <a:t>For example, you decide to break up the dinner into a starter, main and pudding courses.</a:t>
            </a:r>
          </a:p>
          <a:p>
            <a:pPr>
              <a:lnSpc>
                <a:spcPct val="160000"/>
              </a:lnSpc>
            </a:pPr>
            <a:r>
              <a:rPr lang="en-GB" dirty="0"/>
              <a:t>A bottom-up approach is where you identify a list of small tasks that you already know about, and then you assemble them together into a larger task.</a:t>
            </a:r>
          </a:p>
          <a:p>
            <a:pPr>
              <a:lnSpc>
                <a:spcPct val="160000"/>
              </a:lnSpc>
            </a:pPr>
            <a:r>
              <a:rPr lang="en-GB" dirty="0"/>
              <a:t>For example, you know you’ll need some pans of boiling water, you’ll need the oven turned on, and you’ll need some vegetables peeled.</a:t>
            </a:r>
          </a:p>
          <a:p>
            <a:pPr>
              <a:lnSpc>
                <a:spcPct val="160000"/>
              </a:lnSpc>
            </a:pPr>
            <a:r>
              <a:rPr lang="en-GB" dirty="0"/>
              <a:t>You then start to assemble these together to create your dinner.</a:t>
            </a:r>
          </a:p>
        </p:txBody>
      </p:sp>
    </p:spTree>
    <p:extLst>
      <p:ext uri="{BB962C8B-B14F-4D97-AF65-F5344CB8AC3E}">
        <p14:creationId xmlns:p14="http://schemas.microsoft.com/office/powerpoint/2010/main" val="194966720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GB" dirty="0"/>
              <a:t>Using a Top-Down &amp; Bottom-Up Approach</a:t>
            </a:r>
            <a:endParaRPr lang="en-US" dirty="0"/>
          </a:p>
        </p:txBody>
      </p:sp>
      <p:pic>
        <p:nvPicPr>
          <p:cNvPr id="7" name="Picture Placeholder 6">
            <a:extLst>
              <a:ext uri="{FF2B5EF4-FFF2-40B4-BE49-F238E27FC236}">
                <a16:creationId xmlns:a16="http://schemas.microsoft.com/office/drawing/2014/main" id="{EF70B8C9-AB29-90C0-0795-7B73A7F796C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60000"/>
              </a:lnSpc>
            </a:pPr>
            <a:endParaRPr lang="en-GB" dirty="0"/>
          </a:p>
          <a:p>
            <a:pPr>
              <a:lnSpc>
                <a:spcPct val="160000"/>
              </a:lnSpc>
            </a:pPr>
            <a:endParaRPr lang="en-GB" dirty="0"/>
          </a:p>
          <a:p>
            <a:pPr>
              <a:lnSpc>
                <a:spcPct val="160000"/>
              </a:lnSpc>
            </a:pPr>
            <a:endParaRPr lang="en-GB" dirty="0"/>
          </a:p>
          <a:p>
            <a:pPr>
              <a:lnSpc>
                <a:spcPct val="160000"/>
              </a:lnSpc>
            </a:pPr>
            <a:endParaRPr lang="en-GB" dirty="0"/>
          </a:p>
          <a:p>
            <a:pPr>
              <a:lnSpc>
                <a:spcPct val="160000"/>
              </a:lnSpc>
            </a:pPr>
            <a:endParaRPr lang="en-GB" dirty="0"/>
          </a:p>
          <a:p>
            <a:pPr>
              <a:lnSpc>
                <a:spcPct val="160000"/>
              </a:lnSpc>
            </a:pPr>
            <a:br>
              <a:rPr lang="en-GB" dirty="0"/>
            </a:br>
            <a:br>
              <a:rPr lang="en-GB" dirty="0"/>
            </a:br>
            <a:br>
              <a:rPr lang="en-GB" dirty="0"/>
            </a:br>
            <a:endParaRPr lang="en-GB" dirty="0"/>
          </a:p>
          <a:p>
            <a:pPr algn="ctr">
              <a:lnSpc>
                <a:spcPct val="160000"/>
              </a:lnSpc>
            </a:pPr>
            <a:r>
              <a:rPr lang="en-GB" sz="1200" dirty="0"/>
              <a:t>Figure 1 - A top-down and bottom-up approach to problem-solving.</a:t>
            </a:r>
          </a:p>
        </p:txBody>
      </p:sp>
      <p:pic>
        <p:nvPicPr>
          <p:cNvPr id="5" name="Picture 4" descr="A diagram of a meal&#10;&#10;Description automatically generated">
            <a:extLst>
              <a:ext uri="{FF2B5EF4-FFF2-40B4-BE49-F238E27FC236}">
                <a16:creationId xmlns:a16="http://schemas.microsoft.com/office/drawing/2014/main" id="{65A6D315-1F47-9932-44D1-975F612E13C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4066" y="1598434"/>
            <a:ext cx="5544000" cy="3661132"/>
          </a:xfrm>
          <a:prstGeom prst="rect">
            <a:avLst/>
          </a:prstGeom>
        </p:spPr>
      </p:pic>
    </p:spTree>
    <p:extLst>
      <p:ext uri="{BB962C8B-B14F-4D97-AF65-F5344CB8AC3E}">
        <p14:creationId xmlns:p14="http://schemas.microsoft.com/office/powerpoint/2010/main" val="304747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Using a </a:t>
            </a:r>
            <a:r>
              <a:rPr lang="en-US" dirty="0" err="1"/>
              <a:t>Modularisation</a:t>
            </a:r>
            <a:r>
              <a:rPr lang="en-US" dirty="0"/>
              <a:t> Approach</a:t>
            </a:r>
          </a:p>
        </p:txBody>
      </p:sp>
      <p:pic>
        <p:nvPicPr>
          <p:cNvPr id="7" name="Picture Placeholder 6">
            <a:extLst>
              <a:ext uri="{FF2B5EF4-FFF2-40B4-BE49-F238E27FC236}">
                <a16:creationId xmlns:a16="http://schemas.microsoft.com/office/drawing/2014/main" id="{9CF00564-30B9-2F68-12BD-78F07084E1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GB" dirty="0"/>
              <a:t>A module is where processes that have things in common are grouped together. The group is called a module.</a:t>
            </a:r>
          </a:p>
          <a:p>
            <a:pPr>
              <a:lnSpc>
                <a:spcPct val="150000"/>
              </a:lnSpc>
            </a:pPr>
            <a:r>
              <a:rPr lang="en-GB" dirty="0"/>
              <a:t>This could be a code object or a library of functions.</a:t>
            </a:r>
          </a:p>
          <a:p>
            <a:pPr>
              <a:lnSpc>
                <a:spcPct val="150000"/>
              </a:lnSpc>
            </a:pPr>
            <a:r>
              <a:rPr lang="en-GB" dirty="0"/>
              <a:t>For example – you might have a module that contains all the functionality you need to read and write from files.</a:t>
            </a:r>
          </a:p>
          <a:p>
            <a:pPr>
              <a:lnSpc>
                <a:spcPct val="150000"/>
              </a:lnSpc>
            </a:pPr>
            <a:r>
              <a:rPr lang="en-GB" dirty="0"/>
              <a:t>If you were to modularise the dinner, you would identify an ‘oven’ module. This would have functions to set the temperature and the timer.</a:t>
            </a:r>
          </a:p>
          <a:p>
            <a:pPr>
              <a:lnSpc>
                <a:spcPct val="150000"/>
              </a:lnSpc>
            </a:pPr>
            <a:r>
              <a:rPr lang="en-GB" dirty="0"/>
              <a:t>You would then work out which of your meal ingredients need to use the oven and which oven functions are needed.</a:t>
            </a:r>
          </a:p>
          <a:p>
            <a:pPr>
              <a:lnSpc>
                <a:spcPct val="150000"/>
              </a:lnSpc>
            </a:pPr>
            <a:r>
              <a:rPr lang="en-GB" dirty="0"/>
              <a:t>One module can use the functions of another. For example, roasting meat would use the oven functions.</a:t>
            </a:r>
          </a:p>
        </p:txBody>
      </p:sp>
    </p:spTree>
    <p:extLst>
      <p:ext uri="{BB962C8B-B14F-4D97-AF65-F5344CB8AC3E}">
        <p14:creationId xmlns:p14="http://schemas.microsoft.com/office/powerpoint/2010/main" val="21607024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Using a </a:t>
            </a:r>
            <a:r>
              <a:rPr lang="en-US" dirty="0" err="1"/>
              <a:t>Modularisation</a:t>
            </a:r>
            <a:r>
              <a:rPr lang="en-US" dirty="0"/>
              <a:t> Approach</a:t>
            </a:r>
          </a:p>
        </p:txBody>
      </p:sp>
      <p:pic>
        <p:nvPicPr>
          <p:cNvPr id="6" name="Picture Placeholder 5">
            <a:extLst>
              <a:ext uri="{FF2B5EF4-FFF2-40B4-BE49-F238E27FC236}">
                <a16:creationId xmlns:a16="http://schemas.microsoft.com/office/drawing/2014/main" id="{68C1E7BB-003D-8644-A00E-05D278FD00B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endParaRPr lang="en-GB" dirty="0"/>
          </a:p>
          <a:p>
            <a:pPr>
              <a:lnSpc>
                <a:spcPct val="150000"/>
              </a:lnSpc>
            </a:pPr>
            <a:endParaRPr lang="en-GB" dirty="0"/>
          </a:p>
          <a:p>
            <a:pPr>
              <a:lnSpc>
                <a:spcPct val="150000"/>
              </a:lnSpc>
            </a:pPr>
            <a:br>
              <a:rPr lang="en-GB" dirty="0"/>
            </a:br>
            <a:endParaRPr lang="en-GB" dirty="0"/>
          </a:p>
          <a:p>
            <a:pPr>
              <a:lnSpc>
                <a:spcPct val="150000"/>
              </a:lnSpc>
            </a:pPr>
            <a:endParaRPr lang="en-GB" dirty="0"/>
          </a:p>
          <a:p>
            <a:pPr>
              <a:lnSpc>
                <a:spcPct val="150000"/>
              </a:lnSpc>
            </a:pPr>
            <a:br>
              <a:rPr lang="en-GB" dirty="0"/>
            </a:br>
            <a:br>
              <a:rPr lang="en-GB" dirty="0"/>
            </a:br>
            <a:br>
              <a:rPr lang="en-GB" dirty="0"/>
            </a:br>
            <a:br>
              <a:rPr lang="en-GB" dirty="0"/>
            </a:br>
            <a:endParaRPr lang="en-GB" dirty="0"/>
          </a:p>
          <a:p>
            <a:pPr algn="ctr">
              <a:lnSpc>
                <a:spcPct val="150000"/>
              </a:lnSpc>
            </a:pPr>
            <a:r>
              <a:rPr lang="en-GB" sz="1200" dirty="0"/>
              <a:t>Figure 2 - A modular approach to problem-solving.</a:t>
            </a:r>
          </a:p>
        </p:txBody>
      </p:sp>
      <p:pic>
        <p:nvPicPr>
          <p:cNvPr id="3" name="Picture 2">
            <a:extLst>
              <a:ext uri="{FF2B5EF4-FFF2-40B4-BE49-F238E27FC236}">
                <a16:creationId xmlns:a16="http://schemas.microsoft.com/office/drawing/2014/main" id="{F81D0DB6-FA7E-B5D3-D471-6A8741A1201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4066" y="1448150"/>
            <a:ext cx="5544000" cy="3757885"/>
          </a:xfrm>
          <a:prstGeom prst="rect">
            <a:avLst/>
          </a:prstGeom>
        </p:spPr>
      </p:pic>
    </p:spTree>
    <p:extLst>
      <p:ext uri="{BB962C8B-B14F-4D97-AF65-F5344CB8AC3E}">
        <p14:creationId xmlns:p14="http://schemas.microsoft.com/office/powerpoint/2010/main" val="17000657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GB" dirty="0"/>
              <a:t>Identifying &amp; Describing the Main Features</a:t>
            </a:r>
            <a:endParaRPr lang="en-US" dirty="0"/>
          </a:p>
        </p:txBody>
      </p:sp>
      <p:pic>
        <p:nvPicPr>
          <p:cNvPr id="5" name="Picture Placeholder 4">
            <a:extLst>
              <a:ext uri="{FF2B5EF4-FFF2-40B4-BE49-F238E27FC236}">
                <a16:creationId xmlns:a16="http://schemas.microsoft.com/office/drawing/2014/main" id="{662DD951-AD82-3CFD-876D-599882CA5AC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GB" dirty="0"/>
              <a:t>When looking at your dinner problem, you will need to work out how you are going to go about solving the problem.</a:t>
            </a:r>
          </a:p>
          <a:p>
            <a:pPr>
              <a:lnSpc>
                <a:spcPct val="150000"/>
              </a:lnSpc>
            </a:pPr>
            <a:r>
              <a:rPr lang="en-GB" dirty="0"/>
              <a:t>The first thing you would need to do is identify the main features of the problem.</a:t>
            </a:r>
          </a:p>
          <a:p>
            <a:pPr>
              <a:lnSpc>
                <a:spcPct val="150000"/>
              </a:lnSpc>
            </a:pPr>
            <a:r>
              <a:rPr lang="en-GB" dirty="0"/>
              <a:t>In this example, you decide to break the task down into a Starter, Main and Pudding.</a:t>
            </a:r>
          </a:p>
          <a:p>
            <a:pPr>
              <a:lnSpc>
                <a:spcPct val="150000"/>
              </a:lnSpc>
            </a:pPr>
            <a:r>
              <a:rPr lang="en-GB" dirty="0"/>
              <a:t>This process of dividing a larger problem into smaller, more manageable problems is called </a:t>
            </a:r>
            <a:r>
              <a:rPr lang="en-GB" b="1" dirty="0"/>
              <a:t>DECOMPOSITION</a:t>
            </a:r>
            <a:r>
              <a:rPr lang="en-GB" dirty="0"/>
              <a:t>.</a:t>
            </a:r>
          </a:p>
        </p:txBody>
      </p:sp>
    </p:spTree>
    <p:extLst>
      <p:ext uri="{BB962C8B-B14F-4D97-AF65-F5344CB8AC3E}">
        <p14:creationId xmlns:p14="http://schemas.microsoft.com/office/powerpoint/2010/main" val="209665692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GB" dirty="0"/>
              <a:t>Identifying &amp; Describing the Main Features</a:t>
            </a:r>
            <a:endParaRPr lang="en-US" dirty="0"/>
          </a:p>
        </p:txBody>
      </p:sp>
      <p:pic>
        <p:nvPicPr>
          <p:cNvPr id="5" name="Picture Placeholder 4">
            <a:extLst>
              <a:ext uri="{FF2B5EF4-FFF2-40B4-BE49-F238E27FC236}">
                <a16:creationId xmlns:a16="http://schemas.microsoft.com/office/drawing/2014/main" id="{5D4BB663-9632-62E9-50F5-6F4D9624E29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endParaRPr lang="en-GB" dirty="0"/>
          </a:p>
          <a:p>
            <a:pPr>
              <a:lnSpc>
                <a:spcPct val="150000"/>
              </a:lnSpc>
            </a:pPr>
            <a:endParaRPr lang="en-GB" dirty="0"/>
          </a:p>
          <a:p>
            <a:pPr>
              <a:lnSpc>
                <a:spcPct val="150000"/>
              </a:lnSpc>
            </a:pPr>
            <a:endParaRPr lang="en-GB" dirty="0"/>
          </a:p>
          <a:p>
            <a:pPr>
              <a:lnSpc>
                <a:spcPct val="150000"/>
              </a:lnSpc>
            </a:pPr>
            <a:br>
              <a:rPr lang="en-GB" dirty="0"/>
            </a:br>
            <a:br>
              <a:rPr lang="en-GB" dirty="0"/>
            </a:br>
            <a:endParaRPr lang="en-GB" dirty="0"/>
          </a:p>
          <a:p>
            <a:pPr algn="ctr">
              <a:lnSpc>
                <a:spcPct val="150000"/>
              </a:lnSpc>
            </a:pPr>
            <a:r>
              <a:rPr lang="en-GB" sz="1200" dirty="0"/>
              <a:t>Figure 3 - Decomposing the problem of making dinner into smaller problems.</a:t>
            </a:r>
          </a:p>
        </p:txBody>
      </p:sp>
      <p:pic>
        <p:nvPicPr>
          <p:cNvPr id="8" name="Picture 7" descr="A diagram of a diagram&#10;&#10;Description automatically generated">
            <a:extLst>
              <a:ext uri="{FF2B5EF4-FFF2-40B4-BE49-F238E27FC236}">
                <a16:creationId xmlns:a16="http://schemas.microsoft.com/office/drawing/2014/main" id="{965216A5-38A7-A6CA-4CCF-E0C35109378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4066" y="1421164"/>
            <a:ext cx="5544000" cy="2531507"/>
          </a:xfrm>
          <a:prstGeom prst="rect">
            <a:avLst/>
          </a:prstGeom>
        </p:spPr>
      </p:pic>
    </p:spTree>
    <p:extLst>
      <p:ext uri="{BB962C8B-B14F-4D97-AF65-F5344CB8AC3E}">
        <p14:creationId xmlns:p14="http://schemas.microsoft.com/office/powerpoint/2010/main" val="1229181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1064</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Avenir Next LT Pro</vt:lpstr>
      <vt:lpstr>Aptos</vt:lpstr>
      <vt:lpstr>Avenir Next LT Pro Demi</vt:lpstr>
      <vt:lpstr>Arial</vt:lpstr>
      <vt:lpstr>KIAN-Theme</vt:lpstr>
      <vt:lpstr>Modularisation &amp; Decomposition</vt:lpstr>
      <vt:lpstr>Introduction</vt:lpstr>
      <vt:lpstr>Using a Top-Down &amp; Bottom-Up Approach</vt:lpstr>
      <vt:lpstr>Using a Top-Down &amp; Bottom-Up Approach</vt:lpstr>
      <vt:lpstr>Using a Top-Down &amp; Bottom-Up Approach</vt:lpstr>
      <vt:lpstr>Using a Modularisation Approach</vt:lpstr>
      <vt:lpstr>Using a Modularisation Approach</vt:lpstr>
      <vt:lpstr>Identifying &amp; Describing the Main Features</vt:lpstr>
      <vt:lpstr>Identifying &amp; Describing the Main Features</vt:lpstr>
      <vt:lpstr>Breaking a Problem Down</vt:lpstr>
      <vt:lpstr>Breaking a Problem Down</vt:lpstr>
      <vt:lpstr>Breaking a Problem Down</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80</cp:revision>
  <dcterms:created xsi:type="dcterms:W3CDTF">2024-04-15T17:57:41Z</dcterms:created>
  <dcterms:modified xsi:type="dcterms:W3CDTF">2025-08-28T07:49:54Z</dcterms:modified>
</cp:coreProperties>
</file>