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5" r:id="rId1"/>
  </p:sldMasterIdLst>
  <p:notesMasterIdLst>
    <p:notesMasterId r:id="rId13"/>
  </p:notesMasterIdLst>
  <p:sldIdLst>
    <p:sldId id="799" r:id="rId2"/>
    <p:sldId id="277" r:id="rId3"/>
    <p:sldId id="496" r:id="rId4"/>
    <p:sldId id="792" r:id="rId5"/>
    <p:sldId id="798" r:id="rId6"/>
    <p:sldId id="795" r:id="rId7"/>
    <p:sldId id="782" r:id="rId8"/>
    <p:sldId id="796" r:id="rId9"/>
    <p:sldId id="797" r:id="rId10"/>
    <p:sldId id="763" r:id="rId11"/>
    <p:sldId id="800" r:id="rId12"/>
  </p:sldIdLst>
  <p:sldSz cx="12192000" cy="6858000"/>
  <p:notesSz cx="6858000" cy="9144000"/>
  <p:embeddedFontLst>
    <p:embeddedFont>
      <p:font typeface="Avenir Next LT Pro" panose="020B0504020202020204" pitchFamily="34" charset="0"/>
      <p:regular r:id="rId14"/>
      <p:bold r:id="rId15"/>
    </p:embeddedFont>
    <p:embeddedFont>
      <p:font typeface="Avenir Next LT Pro Demi" panose="020B0704020202020204" pitchFamily="34" charset="0"/>
      <p:bold r:id="rId16"/>
      <p:boldItalic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4BBAC82-8EE4-858C-AF59-51F94154BBD0}" name="Jimmy Russo" initials="JR" userId="cf8adba29d282298"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D5319BA-3AB7-4296-83BF-094720649C74}" v="6" dt="2025-08-25T16:03:08.904"/>
  </p1510:revLst>
</p1510:revInfo>
</file>

<file path=ppt/tableStyles.xml><?xml version="1.0" encoding="utf-8"?>
<a:tblStyleLst xmlns:a="http://schemas.openxmlformats.org/drawingml/2006/main" def="{5C22544A-7EE6-4342-B048-85BDC9FD1C3A}">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24" autoAdjust="0"/>
    <p:restoredTop sz="92947" autoAdjust="0"/>
  </p:normalViewPr>
  <p:slideViewPr>
    <p:cSldViewPr snapToGrid="0">
      <p:cViewPr varScale="1">
        <p:scale>
          <a:sx n="140" d="100"/>
          <a:sy n="140" d="100"/>
        </p:scale>
        <p:origin x="204" y="3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8/10/relationships/authors" Target="authors.xml"/><Relationship Id="rId5" Type="http://schemas.openxmlformats.org/officeDocument/2006/relationships/slide" Target="slides/slide4.xml"/><Relationship Id="rId15" Type="http://schemas.openxmlformats.org/officeDocument/2006/relationships/font" Target="fonts/font2.fntdata"/><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iel Richardson" userId="b12f1a219faba2ab" providerId="LiveId" clId="{36EDD0DD-08A8-4282-B9A2-2FA2C2117F98}"/>
    <pc:docChg chg="modSld">
      <pc:chgData name="Daniel Richardson" userId="b12f1a219faba2ab" providerId="LiveId" clId="{36EDD0DD-08A8-4282-B9A2-2FA2C2117F98}" dt="2024-05-30T14:55:18.196" v="7" actId="1076"/>
      <pc:docMkLst>
        <pc:docMk/>
      </pc:docMkLst>
      <pc:sldChg chg="addSp modSp mod">
        <pc:chgData name="Daniel Richardson" userId="b12f1a219faba2ab" providerId="LiveId" clId="{36EDD0DD-08A8-4282-B9A2-2FA2C2117F98}" dt="2024-05-30T14:54:59.300" v="3" actId="1076"/>
        <pc:sldMkLst>
          <pc:docMk/>
          <pc:sldMk cId="481528629" sldId="496"/>
        </pc:sldMkLst>
      </pc:sldChg>
      <pc:sldChg chg="addSp modSp mod">
        <pc:chgData name="Daniel Richardson" userId="b12f1a219faba2ab" providerId="LiveId" clId="{36EDD0DD-08A8-4282-B9A2-2FA2C2117F98}" dt="2024-05-30T14:55:18.196" v="7" actId="1076"/>
        <pc:sldMkLst>
          <pc:docMk/>
          <pc:sldMk cId="1204448675" sldId="782"/>
        </pc:sldMkLst>
      </pc:sldChg>
    </pc:docChg>
  </pc:docChgLst>
  <pc:docChgLst>
    <pc:chgData name="Daniel Richardson" userId="b12f1a219faba2ab" providerId="LiveId" clId="{A3CFBC87-575A-4482-893A-DCBDD4425953}"/>
    <pc:docChg chg="undo custSel addSld delSld modSld sldOrd">
      <pc:chgData name="Daniel Richardson" userId="b12f1a219faba2ab" providerId="LiveId" clId="{A3CFBC87-575A-4482-893A-DCBDD4425953}" dt="2024-05-02T11:51:55.043" v="326" actId="27614"/>
      <pc:docMkLst>
        <pc:docMk/>
      </pc:docMkLst>
      <pc:sldChg chg="addSp delSp modSp mod">
        <pc:chgData name="Daniel Richardson" userId="b12f1a219faba2ab" providerId="LiveId" clId="{A3CFBC87-575A-4482-893A-DCBDD4425953}" dt="2024-05-02T11:43:38.573" v="66" actId="27614"/>
        <pc:sldMkLst>
          <pc:docMk/>
          <pc:sldMk cId="2320480702" sldId="277"/>
        </pc:sldMkLst>
      </pc:sldChg>
      <pc:sldChg chg="modSp mod">
        <pc:chgData name="Daniel Richardson" userId="b12f1a219faba2ab" providerId="LiveId" clId="{A3CFBC87-575A-4482-893A-DCBDD4425953}" dt="2024-05-02T11:44:53.891" v="78" actId="20577"/>
        <pc:sldMkLst>
          <pc:docMk/>
          <pc:sldMk cId="481528629" sldId="496"/>
        </pc:sldMkLst>
      </pc:sldChg>
      <pc:sldChg chg="addSp delSp modSp mod">
        <pc:chgData name="Daniel Richardson" userId="b12f1a219faba2ab" providerId="LiveId" clId="{A3CFBC87-575A-4482-893A-DCBDD4425953}" dt="2024-05-02T11:51:55.043" v="326" actId="27614"/>
        <pc:sldMkLst>
          <pc:docMk/>
          <pc:sldMk cId="2093441710" sldId="763"/>
        </pc:sldMkLst>
      </pc:sldChg>
      <pc:sldChg chg="addSp delSp modSp mod">
        <pc:chgData name="Daniel Richardson" userId="b12f1a219faba2ab" providerId="LiveId" clId="{A3CFBC87-575A-4482-893A-DCBDD4425953}" dt="2024-05-02T11:45:49.580" v="104" actId="20577"/>
        <pc:sldMkLst>
          <pc:docMk/>
          <pc:sldMk cId="2658421261" sldId="792"/>
        </pc:sldMkLst>
      </pc:sldChg>
      <pc:sldChg chg="del">
        <pc:chgData name="Daniel Richardson" userId="b12f1a219faba2ab" providerId="LiveId" clId="{A3CFBC87-575A-4482-893A-DCBDD4425953}" dt="2024-05-02T11:46:12.416" v="105" actId="47"/>
        <pc:sldMkLst>
          <pc:docMk/>
          <pc:sldMk cId="3398425151" sldId="793"/>
        </pc:sldMkLst>
      </pc:sldChg>
      <pc:sldChg chg="modSp del mod">
        <pc:chgData name="Daniel Richardson" userId="b12f1a219faba2ab" providerId="LiveId" clId="{A3CFBC87-575A-4482-893A-DCBDD4425953}" dt="2024-05-02T11:50:16.582" v="312" actId="47"/>
        <pc:sldMkLst>
          <pc:docMk/>
          <pc:sldMk cId="2765611167" sldId="794"/>
        </pc:sldMkLst>
      </pc:sldChg>
      <pc:sldChg chg="modSp mod">
        <pc:chgData name="Daniel Richardson" userId="b12f1a219faba2ab" providerId="LiveId" clId="{A3CFBC87-575A-4482-893A-DCBDD4425953}" dt="2024-05-02T11:48:09.376" v="251" actId="20577"/>
        <pc:sldMkLst>
          <pc:docMk/>
          <pc:sldMk cId="2978763967" sldId="795"/>
        </pc:sldMkLst>
      </pc:sldChg>
      <pc:sldChg chg="modSp mod">
        <pc:chgData name="Daniel Richardson" userId="b12f1a219faba2ab" providerId="LiveId" clId="{A3CFBC87-575A-4482-893A-DCBDD4425953}" dt="2024-05-02T11:51:02.060" v="317" actId="20577"/>
        <pc:sldMkLst>
          <pc:docMk/>
          <pc:sldMk cId="161892837" sldId="797"/>
        </pc:sldMkLst>
      </pc:sldChg>
      <pc:sldChg chg="modSp add mod ord">
        <pc:chgData name="Daniel Richardson" userId="b12f1a219faba2ab" providerId="LiveId" clId="{A3CFBC87-575A-4482-893A-DCBDD4425953}" dt="2024-05-02T11:50:04.970" v="311" actId="20577"/>
        <pc:sldMkLst>
          <pc:docMk/>
          <pc:sldMk cId="3648996467" sldId="798"/>
        </pc:sldMkLst>
      </pc:sldChg>
    </pc:docChg>
  </pc:docChgLst>
  <pc:docChgLst>
    <pc:chgData name="Daniel Richardson" userId="b12f1a219faba2ab" providerId="LiveId" clId="{DD5319BA-3AB7-4296-83BF-094720649C74}"/>
    <pc:docChg chg="custSel modSld">
      <pc:chgData name="Daniel Richardson" userId="b12f1a219faba2ab" providerId="LiveId" clId="{DD5319BA-3AB7-4296-83BF-094720649C74}" dt="2025-08-25T16:02:51.371" v="6"/>
      <pc:docMkLst>
        <pc:docMk/>
      </pc:docMkLst>
      <pc:sldChg chg="modSp mod modTransition modClrScheme chgLayout">
        <pc:chgData name="Daniel Richardson" userId="b12f1a219faba2ab" providerId="LiveId" clId="{DD5319BA-3AB7-4296-83BF-094720649C74}" dt="2025-08-25T16:02:19.352" v="2" actId="700"/>
        <pc:sldMkLst>
          <pc:docMk/>
          <pc:sldMk cId="2320480702" sldId="277"/>
        </pc:sldMkLst>
        <pc:spChg chg="mod ord">
          <ac:chgData name="Daniel Richardson" userId="b12f1a219faba2ab" providerId="LiveId" clId="{DD5319BA-3AB7-4296-83BF-094720649C74}" dt="2025-08-25T16:02:19.352" v="2" actId="700"/>
          <ac:spMkLst>
            <pc:docMk/>
            <pc:sldMk cId="2320480702" sldId="277"/>
            <ac:spMk id="2" creationId="{3ED26E23-89F1-AD50-BA39-B57FE0701A56}"/>
          </ac:spMkLst>
        </pc:spChg>
        <pc:spChg chg="mod ord">
          <ac:chgData name="Daniel Richardson" userId="b12f1a219faba2ab" providerId="LiveId" clId="{DD5319BA-3AB7-4296-83BF-094720649C74}" dt="2025-08-25T16:02:19.352" v="2" actId="700"/>
          <ac:spMkLst>
            <pc:docMk/>
            <pc:sldMk cId="2320480702" sldId="277"/>
            <ac:spMk id="4" creationId="{027502F6-C1CD-5535-4947-5A3751C8B927}"/>
          </ac:spMkLst>
        </pc:spChg>
        <pc:picChg chg="mod ord">
          <ac:chgData name="Daniel Richardson" userId="b12f1a219faba2ab" providerId="LiveId" clId="{DD5319BA-3AB7-4296-83BF-094720649C74}" dt="2025-08-25T16:02:19.352" v="2" actId="700"/>
          <ac:picMkLst>
            <pc:docMk/>
            <pc:sldMk cId="2320480702" sldId="277"/>
            <ac:picMk id="6" creationId="{66769E8A-8A9F-EEDF-AAAD-1BED280FBC81}"/>
          </ac:picMkLst>
        </pc:picChg>
      </pc:sldChg>
      <pc:sldChg chg="modSp mod modTransition modClrScheme chgLayout">
        <pc:chgData name="Daniel Richardson" userId="b12f1a219faba2ab" providerId="LiveId" clId="{DD5319BA-3AB7-4296-83BF-094720649C74}" dt="2025-08-25T16:02:19.352" v="2" actId="700"/>
        <pc:sldMkLst>
          <pc:docMk/>
          <pc:sldMk cId="481528629" sldId="496"/>
        </pc:sldMkLst>
        <pc:spChg chg="mod ord">
          <ac:chgData name="Daniel Richardson" userId="b12f1a219faba2ab" providerId="LiveId" clId="{DD5319BA-3AB7-4296-83BF-094720649C74}" dt="2025-08-25T16:02:19.352" v="2" actId="700"/>
          <ac:spMkLst>
            <pc:docMk/>
            <pc:sldMk cId="481528629" sldId="496"/>
            <ac:spMk id="2" creationId="{3ED26E23-89F1-AD50-BA39-B57FE0701A56}"/>
          </ac:spMkLst>
        </pc:spChg>
        <pc:spChg chg="mod ord">
          <ac:chgData name="Daniel Richardson" userId="b12f1a219faba2ab" providerId="LiveId" clId="{DD5319BA-3AB7-4296-83BF-094720649C74}" dt="2025-08-25T16:02:19.352" v="2" actId="700"/>
          <ac:spMkLst>
            <pc:docMk/>
            <pc:sldMk cId="481528629" sldId="496"/>
            <ac:spMk id="4" creationId="{027502F6-C1CD-5535-4947-5A3751C8B927}"/>
          </ac:spMkLst>
        </pc:spChg>
        <pc:picChg chg="mod ord">
          <ac:chgData name="Daniel Richardson" userId="b12f1a219faba2ab" providerId="LiveId" clId="{DD5319BA-3AB7-4296-83BF-094720649C74}" dt="2025-08-25T16:02:19.352" v="2" actId="700"/>
          <ac:picMkLst>
            <pc:docMk/>
            <pc:sldMk cId="481528629" sldId="496"/>
            <ac:picMk id="7" creationId="{9168CD49-AC42-1D49-8DA9-0730E0CBF183}"/>
          </ac:picMkLst>
        </pc:picChg>
      </pc:sldChg>
      <pc:sldChg chg="modSp mod modTransition modClrScheme chgLayout">
        <pc:chgData name="Daniel Richardson" userId="b12f1a219faba2ab" providerId="LiveId" clId="{DD5319BA-3AB7-4296-83BF-094720649C74}" dt="2025-08-25T16:02:19.352" v="2" actId="700"/>
        <pc:sldMkLst>
          <pc:docMk/>
          <pc:sldMk cId="2093441710" sldId="763"/>
        </pc:sldMkLst>
        <pc:spChg chg="mod ord">
          <ac:chgData name="Daniel Richardson" userId="b12f1a219faba2ab" providerId="LiveId" clId="{DD5319BA-3AB7-4296-83BF-094720649C74}" dt="2025-08-25T16:02:19.352" v="2" actId="700"/>
          <ac:spMkLst>
            <pc:docMk/>
            <pc:sldMk cId="2093441710" sldId="763"/>
            <ac:spMk id="2" creationId="{3ED26E23-89F1-AD50-BA39-B57FE0701A56}"/>
          </ac:spMkLst>
        </pc:spChg>
        <pc:spChg chg="mod ord">
          <ac:chgData name="Daniel Richardson" userId="b12f1a219faba2ab" providerId="LiveId" clId="{DD5319BA-3AB7-4296-83BF-094720649C74}" dt="2025-08-25T16:02:19.352" v="2" actId="700"/>
          <ac:spMkLst>
            <pc:docMk/>
            <pc:sldMk cId="2093441710" sldId="763"/>
            <ac:spMk id="4" creationId="{027502F6-C1CD-5535-4947-5A3751C8B927}"/>
          </ac:spMkLst>
        </pc:spChg>
        <pc:picChg chg="mod ord">
          <ac:chgData name="Daniel Richardson" userId="b12f1a219faba2ab" providerId="LiveId" clId="{DD5319BA-3AB7-4296-83BF-094720649C74}" dt="2025-08-25T16:02:19.352" v="2" actId="700"/>
          <ac:picMkLst>
            <pc:docMk/>
            <pc:sldMk cId="2093441710" sldId="763"/>
            <ac:picMk id="6" creationId="{C3F5AB79-C90C-50E4-C8A6-E16AA19D8A09}"/>
          </ac:picMkLst>
        </pc:picChg>
      </pc:sldChg>
      <pc:sldChg chg="modSp mod modTransition modClrScheme chgLayout">
        <pc:chgData name="Daniel Richardson" userId="b12f1a219faba2ab" providerId="LiveId" clId="{DD5319BA-3AB7-4296-83BF-094720649C74}" dt="2025-08-25T16:02:19.352" v="2" actId="700"/>
        <pc:sldMkLst>
          <pc:docMk/>
          <pc:sldMk cId="1204448675" sldId="782"/>
        </pc:sldMkLst>
        <pc:spChg chg="mod ord">
          <ac:chgData name="Daniel Richardson" userId="b12f1a219faba2ab" providerId="LiveId" clId="{DD5319BA-3AB7-4296-83BF-094720649C74}" dt="2025-08-25T16:02:19.352" v="2" actId="700"/>
          <ac:spMkLst>
            <pc:docMk/>
            <pc:sldMk cId="1204448675" sldId="782"/>
            <ac:spMk id="2" creationId="{3ED26E23-89F1-AD50-BA39-B57FE0701A56}"/>
          </ac:spMkLst>
        </pc:spChg>
        <pc:spChg chg="mod ord">
          <ac:chgData name="Daniel Richardson" userId="b12f1a219faba2ab" providerId="LiveId" clId="{DD5319BA-3AB7-4296-83BF-094720649C74}" dt="2025-08-25T16:02:19.352" v="2" actId="700"/>
          <ac:spMkLst>
            <pc:docMk/>
            <pc:sldMk cId="1204448675" sldId="782"/>
            <ac:spMk id="4" creationId="{027502F6-C1CD-5535-4947-5A3751C8B927}"/>
          </ac:spMkLst>
        </pc:spChg>
        <pc:picChg chg="mod ord">
          <ac:chgData name="Daniel Richardson" userId="b12f1a219faba2ab" providerId="LiveId" clId="{DD5319BA-3AB7-4296-83BF-094720649C74}" dt="2025-08-25T16:02:19.352" v="2" actId="700"/>
          <ac:picMkLst>
            <pc:docMk/>
            <pc:sldMk cId="1204448675" sldId="782"/>
            <ac:picMk id="7" creationId="{C4887585-DEE7-042B-087A-83F9C9F52A0F}"/>
          </ac:picMkLst>
        </pc:picChg>
      </pc:sldChg>
      <pc:sldChg chg="modSp mod modTransition setFolMasterAnim modClrScheme modAnim chgLayout">
        <pc:chgData name="Daniel Richardson" userId="b12f1a219faba2ab" providerId="LiveId" clId="{DD5319BA-3AB7-4296-83BF-094720649C74}" dt="2025-08-25T16:02:51.371" v="6"/>
        <pc:sldMkLst>
          <pc:docMk/>
          <pc:sldMk cId="2658421261" sldId="792"/>
        </pc:sldMkLst>
        <pc:spChg chg="mod ord">
          <ac:chgData name="Daniel Richardson" userId="b12f1a219faba2ab" providerId="LiveId" clId="{DD5319BA-3AB7-4296-83BF-094720649C74}" dt="2025-08-25T16:02:19.352" v="2" actId="700"/>
          <ac:spMkLst>
            <pc:docMk/>
            <pc:sldMk cId="2658421261" sldId="792"/>
            <ac:spMk id="2" creationId="{3ED26E23-89F1-AD50-BA39-B57FE0701A56}"/>
          </ac:spMkLst>
        </pc:spChg>
        <pc:spChg chg="mod ord">
          <ac:chgData name="Daniel Richardson" userId="b12f1a219faba2ab" providerId="LiveId" clId="{DD5319BA-3AB7-4296-83BF-094720649C74}" dt="2025-08-25T16:02:19.352" v="2" actId="700"/>
          <ac:spMkLst>
            <pc:docMk/>
            <pc:sldMk cId="2658421261" sldId="792"/>
            <ac:spMk id="4" creationId="{027502F6-C1CD-5535-4947-5A3751C8B927}"/>
          </ac:spMkLst>
        </pc:spChg>
        <pc:picChg chg="mod ord">
          <ac:chgData name="Daniel Richardson" userId="b12f1a219faba2ab" providerId="LiveId" clId="{DD5319BA-3AB7-4296-83BF-094720649C74}" dt="2025-08-25T16:02:19.352" v="2" actId="700"/>
          <ac:picMkLst>
            <pc:docMk/>
            <pc:sldMk cId="2658421261" sldId="792"/>
            <ac:picMk id="5" creationId="{13F33BE4-C0F2-4A04-91C2-BD4867F5FD84}"/>
          </ac:picMkLst>
        </pc:picChg>
      </pc:sldChg>
      <pc:sldChg chg="modSp mod modTransition modClrScheme chgLayout">
        <pc:chgData name="Daniel Richardson" userId="b12f1a219faba2ab" providerId="LiveId" clId="{DD5319BA-3AB7-4296-83BF-094720649C74}" dt="2025-08-25T16:02:19.352" v="2" actId="700"/>
        <pc:sldMkLst>
          <pc:docMk/>
          <pc:sldMk cId="2978763967" sldId="795"/>
        </pc:sldMkLst>
        <pc:spChg chg="mod ord">
          <ac:chgData name="Daniel Richardson" userId="b12f1a219faba2ab" providerId="LiveId" clId="{DD5319BA-3AB7-4296-83BF-094720649C74}" dt="2025-08-25T16:02:19.352" v="2" actId="700"/>
          <ac:spMkLst>
            <pc:docMk/>
            <pc:sldMk cId="2978763967" sldId="795"/>
            <ac:spMk id="2" creationId="{3ED26E23-89F1-AD50-BA39-B57FE0701A56}"/>
          </ac:spMkLst>
        </pc:spChg>
        <pc:spChg chg="mod ord">
          <ac:chgData name="Daniel Richardson" userId="b12f1a219faba2ab" providerId="LiveId" clId="{DD5319BA-3AB7-4296-83BF-094720649C74}" dt="2025-08-25T16:02:19.352" v="2" actId="700"/>
          <ac:spMkLst>
            <pc:docMk/>
            <pc:sldMk cId="2978763967" sldId="795"/>
            <ac:spMk id="4" creationId="{027502F6-C1CD-5535-4947-5A3751C8B927}"/>
          </ac:spMkLst>
        </pc:spChg>
        <pc:picChg chg="mod ord">
          <ac:chgData name="Daniel Richardson" userId="b12f1a219faba2ab" providerId="LiveId" clId="{DD5319BA-3AB7-4296-83BF-094720649C74}" dt="2025-08-25T16:02:19.352" v="2" actId="700"/>
          <ac:picMkLst>
            <pc:docMk/>
            <pc:sldMk cId="2978763967" sldId="795"/>
            <ac:picMk id="6" creationId="{90F435BC-619D-6775-D574-727C65EB98A5}"/>
          </ac:picMkLst>
        </pc:picChg>
      </pc:sldChg>
      <pc:sldChg chg="modSp mod modTransition modClrScheme chgLayout">
        <pc:chgData name="Daniel Richardson" userId="b12f1a219faba2ab" providerId="LiveId" clId="{DD5319BA-3AB7-4296-83BF-094720649C74}" dt="2025-08-25T16:02:19.352" v="2" actId="700"/>
        <pc:sldMkLst>
          <pc:docMk/>
          <pc:sldMk cId="3851873371" sldId="796"/>
        </pc:sldMkLst>
        <pc:spChg chg="mod ord">
          <ac:chgData name="Daniel Richardson" userId="b12f1a219faba2ab" providerId="LiveId" clId="{DD5319BA-3AB7-4296-83BF-094720649C74}" dt="2025-08-25T16:02:19.352" v="2" actId="700"/>
          <ac:spMkLst>
            <pc:docMk/>
            <pc:sldMk cId="3851873371" sldId="796"/>
            <ac:spMk id="2" creationId="{3ED26E23-89F1-AD50-BA39-B57FE0701A56}"/>
          </ac:spMkLst>
        </pc:spChg>
        <pc:spChg chg="mod ord">
          <ac:chgData name="Daniel Richardson" userId="b12f1a219faba2ab" providerId="LiveId" clId="{DD5319BA-3AB7-4296-83BF-094720649C74}" dt="2025-08-25T16:02:19.352" v="2" actId="700"/>
          <ac:spMkLst>
            <pc:docMk/>
            <pc:sldMk cId="3851873371" sldId="796"/>
            <ac:spMk id="4" creationId="{027502F6-C1CD-5535-4947-5A3751C8B927}"/>
          </ac:spMkLst>
        </pc:spChg>
        <pc:picChg chg="mod ord">
          <ac:chgData name="Daniel Richardson" userId="b12f1a219faba2ab" providerId="LiveId" clId="{DD5319BA-3AB7-4296-83BF-094720649C74}" dt="2025-08-25T16:02:19.352" v="2" actId="700"/>
          <ac:picMkLst>
            <pc:docMk/>
            <pc:sldMk cId="3851873371" sldId="796"/>
            <ac:picMk id="6" creationId="{C031C17D-0952-50EB-38DF-E204F323D7C2}"/>
          </ac:picMkLst>
        </pc:picChg>
      </pc:sldChg>
      <pc:sldChg chg="modSp mod modTransition modClrScheme chgLayout">
        <pc:chgData name="Daniel Richardson" userId="b12f1a219faba2ab" providerId="LiveId" clId="{DD5319BA-3AB7-4296-83BF-094720649C74}" dt="2025-08-25T16:02:19.352" v="2" actId="700"/>
        <pc:sldMkLst>
          <pc:docMk/>
          <pc:sldMk cId="161892837" sldId="797"/>
        </pc:sldMkLst>
        <pc:spChg chg="mod ord">
          <ac:chgData name="Daniel Richardson" userId="b12f1a219faba2ab" providerId="LiveId" clId="{DD5319BA-3AB7-4296-83BF-094720649C74}" dt="2025-08-25T16:02:19.352" v="2" actId="700"/>
          <ac:spMkLst>
            <pc:docMk/>
            <pc:sldMk cId="161892837" sldId="797"/>
            <ac:spMk id="2" creationId="{3ED26E23-89F1-AD50-BA39-B57FE0701A56}"/>
          </ac:spMkLst>
        </pc:spChg>
        <pc:spChg chg="mod ord">
          <ac:chgData name="Daniel Richardson" userId="b12f1a219faba2ab" providerId="LiveId" clId="{DD5319BA-3AB7-4296-83BF-094720649C74}" dt="2025-08-25T16:02:19.352" v="2" actId="700"/>
          <ac:spMkLst>
            <pc:docMk/>
            <pc:sldMk cId="161892837" sldId="797"/>
            <ac:spMk id="4" creationId="{027502F6-C1CD-5535-4947-5A3751C8B927}"/>
          </ac:spMkLst>
        </pc:spChg>
        <pc:picChg chg="mod ord">
          <ac:chgData name="Daniel Richardson" userId="b12f1a219faba2ab" providerId="LiveId" clId="{DD5319BA-3AB7-4296-83BF-094720649C74}" dt="2025-08-25T16:02:19.352" v="2" actId="700"/>
          <ac:picMkLst>
            <pc:docMk/>
            <pc:sldMk cId="161892837" sldId="797"/>
            <ac:picMk id="6" creationId="{7D9FAF80-0811-8F80-9C91-492FA22B5886}"/>
          </ac:picMkLst>
        </pc:picChg>
      </pc:sldChg>
      <pc:sldChg chg="modSp mod modTransition modClrScheme chgLayout">
        <pc:chgData name="Daniel Richardson" userId="b12f1a219faba2ab" providerId="LiveId" clId="{DD5319BA-3AB7-4296-83BF-094720649C74}" dt="2025-08-25T16:02:19.352" v="2" actId="700"/>
        <pc:sldMkLst>
          <pc:docMk/>
          <pc:sldMk cId="3648996467" sldId="798"/>
        </pc:sldMkLst>
        <pc:spChg chg="mod ord">
          <ac:chgData name="Daniel Richardson" userId="b12f1a219faba2ab" providerId="LiveId" clId="{DD5319BA-3AB7-4296-83BF-094720649C74}" dt="2025-08-25T16:02:19.352" v="2" actId="700"/>
          <ac:spMkLst>
            <pc:docMk/>
            <pc:sldMk cId="3648996467" sldId="798"/>
            <ac:spMk id="2" creationId="{3ED26E23-89F1-AD50-BA39-B57FE0701A56}"/>
          </ac:spMkLst>
        </pc:spChg>
        <pc:spChg chg="mod ord">
          <ac:chgData name="Daniel Richardson" userId="b12f1a219faba2ab" providerId="LiveId" clId="{DD5319BA-3AB7-4296-83BF-094720649C74}" dt="2025-08-25T16:02:19.352" v="2" actId="700"/>
          <ac:spMkLst>
            <pc:docMk/>
            <pc:sldMk cId="3648996467" sldId="798"/>
            <ac:spMk id="4" creationId="{027502F6-C1CD-5535-4947-5A3751C8B927}"/>
          </ac:spMkLst>
        </pc:spChg>
        <pc:picChg chg="mod ord">
          <ac:chgData name="Daniel Richardson" userId="b12f1a219faba2ab" providerId="LiveId" clId="{DD5319BA-3AB7-4296-83BF-094720649C74}" dt="2025-08-25T16:02:19.352" v="2" actId="700"/>
          <ac:picMkLst>
            <pc:docMk/>
            <pc:sldMk cId="3648996467" sldId="798"/>
            <ac:picMk id="6" creationId="{50081160-1424-57F8-96B1-BA3ED78AE72C}"/>
          </ac:picMkLst>
        </pc:picChg>
      </pc:sldChg>
      <pc:sldChg chg="modSp mod modTransition">
        <pc:chgData name="Daniel Richardson" userId="b12f1a219faba2ab" providerId="LiveId" clId="{DD5319BA-3AB7-4296-83BF-094720649C74}" dt="2025-08-25T16:02:09.706" v="1" actId="27636"/>
        <pc:sldMkLst>
          <pc:docMk/>
          <pc:sldMk cId="2566976014" sldId="799"/>
        </pc:sldMkLst>
        <pc:spChg chg="mod">
          <ac:chgData name="Daniel Richardson" userId="b12f1a219faba2ab" providerId="LiveId" clId="{DD5319BA-3AB7-4296-83BF-094720649C74}" dt="2025-08-25T16:02:09.706" v="1" actId="27636"/>
          <ac:spMkLst>
            <pc:docMk/>
            <pc:sldMk cId="2566976014" sldId="799"/>
            <ac:spMk id="2" creationId="{35249E53-7385-6316-B8FB-C1A171435A96}"/>
          </ac:spMkLst>
        </pc:spChg>
        <pc:spChg chg="mod">
          <ac:chgData name="Daniel Richardson" userId="b12f1a219faba2ab" providerId="LiveId" clId="{DD5319BA-3AB7-4296-83BF-094720649C74}" dt="2025-08-25T16:02:09.633" v="0"/>
          <ac:spMkLst>
            <pc:docMk/>
            <pc:sldMk cId="2566976014" sldId="799"/>
            <ac:spMk id="3" creationId="{4F213B21-D32E-7710-A924-F9A3147AFEBC}"/>
          </ac:spMkLst>
        </pc:spChg>
      </pc:sldChg>
      <pc:sldChg chg="modSp modTransition">
        <pc:chgData name="Daniel Richardson" userId="b12f1a219faba2ab" providerId="LiveId" clId="{DD5319BA-3AB7-4296-83BF-094720649C74}" dt="2025-08-25T16:02:09.633" v="0"/>
        <pc:sldMkLst>
          <pc:docMk/>
          <pc:sldMk cId="1951492092" sldId="800"/>
        </pc:sldMkLst>
        <pc:spChg chg="mod">
          <ac:chgData name="Daniel Richardson" userId="b12f1a219faba2ab" providerId="LiveId" clId="{DD5319BA-3AB7-4296-83BF-094720649C74}" dt="2025-08-25T16:02:09.633" v="0"/>
          <ac:spMkLst>
            <pc:docMk/>
            <pc:sldMk cId="1951492092" sldId="800"/>
            <ac:spMk id="5" creationId="{986F217B-36DD-8F12-492B-A1E3A3E94315}"/>
          </ac:spMkLst>
        </pc:spChg>
      </pc:sldChg>
    </pc:docChg>
  </pc:docChgLst>
  <pc:docChgLst>
    <pc:chgData name="Daniel Richardson" userId="b12f1a219faba2ab" providerId="LiveId" clId="{F39EF46E-F144-4B43-A8A9-E1AE3C6A7A8E}"/>
    <pc:docChg chg="custSel addSld modSld">
      <pc:chgData name="Daniel Richardson" userId="b12f1a219faba2ab" providerId="LiveId" clId="{F39EF46E-F144-4B43-A8A9-E1AE3C6A7A8E}" dt="2024-08-02T15:13:06.823" v="77"/>
      <pc:docMkLst>
        <pc:docMk/>
      </pc:docMkLst>
      <pc:sldChg chg="modSp">
        <pc:chgData name="Daniel Richardson" userId="b12f1a219faba2ab" providerId="LiveId" clId="{F39EF46E-F144-4B43-A8A9-E1AE3C6A7A8E}" dt="2024-08-02T15:08:53.077" v="0"/>
        <pc:sldMkLst>
          <pc:docMk/>
          <pc:sldMk cId="2320480702" sldId="277"/>
        </pc:sldMkLst>
      </pc:sldChg>
      <pc:sldChg chg="modSp">
        <pc:chgData name="Daniel Richardson" userId="b12f1a219faba2ab" providerId="LiveId" clId="{F39EF46E-F144-4B43-A8A9-E1AE3C6A7A8E}" dt="2024-08-02T15:08:53.077" v="0"/>
        <pc:sldMkLst>
          <pc:docMk/>
          <pc:sldMk cId="481528629" sldId="496"/>
        </pc:sldMkLst>
      </pc:sldChg>
      <pc:sldChg chg="modSp">
        <pc:chgData name="Daniel Richardson" userId="b12f1a219faba2ab" providerId="LiveId" clId="{F39EF46E-F144-4B43-A8A9-E1AE3C6A7A8E}" dt="2024-08-02T15:08:53.077" v="0"/>
        <pc:sldMkLst>
          <pc:docMk/>
          <pc:sldMk cId="2093441710" sldId="763"/>
        </pc:sldMkLst>
      </pc:sldChg>
      <pc:sldChg chg="modSp">
        <pc:chgData name="Daniel Richardson" userId="b12f1a219faba2ab" providerId="LiveId" clId="{F39EF46E-F144-4B43-A8A9-E1AE3C6A7A8E}" dt="2024-08-02T15:08:53.077" v="0"/>
        <pc:sldMkLst>
          <pc:docMk/>
          <pc:sldMk cId="1204448675" sldId="782"/>
        </pc:sldMkLst>
      </pc:sldChg>
      <pc:sldChg chg="modSp">
        <pc:chgData name="Daniel Richardson" userId="b12f1a219faba2ab" providerId="LiveId" clId="{F39EF46E-F144-4B43-A8A9-E1AE3C6A7A8E}" dt="2024-08-02T15:08:53.077" v="0"/>
        <pc:sldMkLst>
          <pc:docMk/>
          <pc:sldMk cId="2658421261" sldId="792"/>
        </pc:sldMkLst>
      </pc:sldChg>
      <pc:sldChg chg="modSp">
        <pc:chgData name="Daniel Richardson" userId="b12f1a219faba2ab" providerId="LiveId" clId="{F39EF46E-F144-4B43-A8A9-E1AE3C6A7A8E}" dt="2024-08-02T15:08:53.077" v="0"/>
        <pc:sldMkLst>
          <pc:docMk/>
          <pc:sldMk cId="2978763967" sldId="795"/>
        </pc:sldMkLst>
      </pc:sldChg>
      <pc:sldChg chg="modSp">
        <pc:chgData name="Daniel Richardson" userId="b12f1a219faba2ab" providerId="LiveId" clId="{F39EF46E-F144-4B43-A8A9-E1AE3C6A7A8E}" dt="2024-08-02T15:08:53.077" v="0"/>
        <pc:sldMkLst>
          <pc:docMk/>
          <pc:sldMk cId="3851873371" sldId="796"/>
        </pc:sldMkLst>
      </pc:sldChg>
      <pc:sldChg chg="modSp">
        <pc:chgData name="Daniel Richardson" userId="b12f1a219faba2ab" providerId="LiveId" clId="{F39EF46E-F144-4B43-A8A9-E1AE3C6A7A8E}" dt="2024-08-02T15:08:53.077" v="0"/>
        <pc:sldMkLst>
          <pc:docMk/>
          <pc:sldMk cId="161892837" sldId="797"/>
        </pc:sldMkLst>
      </pc:sldChg>
      <pc:sldChg chg="modSp">
        <pc:chgData name="Daniel Richardson" userId="b12f1a219faba2ab" providerId="LiveId" clId="{F39EF46E-F144-4B43-A8A9-E1AE3C6A7A8E}" dt="2024-08-02T15:08:53.077" v="0"/>
        <pc:sldMkLst>
          <pc:docMk/>
          <pc:sldMk cId="3648996467" sldId="798"/>
        </pc:sldMkLst>
      </pc:sldChg>
      <pc:sldChg chg="modSp new mod">
        <pc:chgData name="Daniel Richardson" userId="b12f1a219faba2ab" providerId="LiveId" clId="{F39EF46E-F144-4B43-A8A9-E1AE3C6A7A8E}" dt="2024-08-02T15:10:24.132" v="74" actId="20577"/>
        <pc:sldMkLst>
          <pc:docMk/>
          <pc:sldMk cId="2566976014" sldId="799"/>
        </pc:sldMkLst>
      </pc:sldChg>
      <pc:sldChg chg="addSp delSp modSp new mod modClrScheme chgLayout">
        <pc:chgData name="Daniel Richardson" userId="b12f1a219faba2ab" providerId="LiveId" clId="{F39EF46E-F144-4B43-A8A9-E1AE3C6A7A8E}" dt="2024-08-02T15:13:06.823" v="77"/>
        <pc:sldMkLst>
          <pc:docMk/>
          <pc:sldMk cId="1951492092" sldId="80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B89430-CF57-4883-8D6E-28A671B40536}" type="datetimeFigureOut">
              <a:rPr lang="en-US" smtClean="0"/>
              <a:t>8/25/2025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F98F20-24AA-424B-B50B-4ADD0F95E1B5}" type="slidenum">
              <a:rPr lang="en-US" smtClean="0"/>
              <a:t>‹#›</a:t>
            </a:fld>
            <a:endParaRPr lang="en-US" dirty="0"/>
          </a:p>
        </p:txBody>
      </p:sp>
    </p:spTree>
    <p:extLst>
      <p:ext uri="{BB962C8B-B14F-4D97-AF65-F5344CB8AC3E}">
        <p14:creationId xmlns:p14="http://schemas.microsoft.com/office/powerpoint/2010/main" val="30735639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 Id="rId9" Type="http://schemas.openxmlformats.org/officeDocument/2006/relationships/image" Target="../media/image2.svg"/></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8.svg"/><Relationship Id="rId7" Type="http://schemas.openxmlformats.org/officeDocument/2006/relationships/image" Target="../media/image16.svg"/><Relationship Id="rId2" Type="http://schemas.openxmlformats.org/officeDocument/2006/relationships/image" Target="../media/image17.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20.svg"/><Relationship Id="rId4" Type="http://schemas.openxmlformats.org/officeDocument/2006/relationships/image" Target="../media/image19.png"/><Relationship Id="rId9" Type="http://schemas.openxmlformats.org/officeDocument/2006/relationships/image" Target="../media/image22.svg"/></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8.svg"/><Relationship Id="rId7" Type="http://schemas.openxmlformats.org/officeDocument/2006/relationships/image" Target="../media/image16.svg"/><Relationship Id="rId2" Type="http://schemas.openxmlformats.org/officeDocument/2006/relationships/image" Target="../media/image17.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20.svg"/><Relationship Id="rId4" Type="http://schemas.openxmlformats.org/officeDocument/2006/relationships/image" Target="../media/image19.png"/><Relationship Id="rId9" Type="http://schemas.openxmlformats.org/officeDocument/2006/relationships/image" Target="../media/image22.sv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2.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8.svg"/><Relationship Id="rId7" Type="http://schemas.openxmlformats.org/officeDocument/2006/relationships/image" Target="../media/image16.svg"/><Relationship Id="rId2" Type="http://schemas.openxmlformats.org/officeDocument/2006/relationships/image" Target="../media/image17.png"/><Relationship Id="rId1" Type="http://schemas.openxmlformats.org/officeDocument/2006/relationships/slideMaster" Target="../slideMasters/slideMaster1.xml"/><Relationship Id="rId6" Type="http://schemas.openxmlformats.org/officeDocument/2006/relationships/image" Target="../media/image15.png"/><Relationship Id="rId11" Type="http://schemas.openxmlformats.org/officeDocument/2006/relationships/image" Target="../media/image14.svg"/><Relationship Id="rId5" Type="http://schemas.openxmlformats.org/officeDocument/2006/relationships/image" Target="../media/image20.svg"/><Relationship Id="rId10" Type="http://schemas.openxmlformats.org/officeDocument/2006/relationships/image" Target="../media/image13.png"/><Relationship Id="rId4" Type="http://schemas.openxmlformats.org/officeDocument/2006/relationships/image" Target="../media/image19.png"/><Relationship Id="rId9" Type="http://schemas.openxmlformats.org/officeDocument/2006/relationships/image" Target="../media/image12.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8.svg"/><Relationship Id="rId7" Type="http://schemas.openxmlformats.org/officeDocument/2006/relationships/image" Target="../media/image16.svg"/><Relationship Id="rId2" Type="http://schemas.openxmlformats.org/officeDocument/2006/relationships/image" Target="../media/image17.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20.svg"/><Relationship Id="rId4" Type="http://schemas.openxmlformats.org/officeDocument/2006/relationships/image" Target="../media/image19.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8.svg"/><Relationship Id="rId7" Type="http://schemas.openxmlformats.org/officeDocument/2006/relationships/image" Target="../media/image16.svg"/><Relationship Id="rId2" Type="http://schemas.openxmlformats.org/officeDocument/2006/relationships/image" Target="../media/image17.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20.svg"/><Relationship Id="rId4" Type="http://schemas.openxmlformats.org/officeDocument/2006/relationships/image" Target="../media/image19.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bg>
      <p:bgPr>
        <a:solidFill>
          <a:srgbClr val="F0F9FF"/>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FE16C15C-4C74-8660-6405-B4DB5560F3E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52046" y="482087"/>
            <a:ext cx="3329354" cy="3725277"/>
          </a:xfrm>
          <a:prstGeom prst="rect">
            <a:avLst/>
          </a:prstGeom>
        </p:spPr>
      </p:pic>
      <p:pic>
        <p:nvPicPr>
          <p:cNvPr id="16" name="Graphic 15">
            <a:extLst>
              <a:ext uri="{FF2B5EF4-FFF2-40B4-BE49-F238E27FC236}">
                <a16:creationId xmlns:a16="http://schemas.microsoft.com/office/drawing/2014/main" id="{664677EA-EB10-61AE-A872-1B481F8A6CC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0" y="3395135"/>
            <a:ext cx="12192000" cy="3462866"/>
          </a:xfrm>
          <a:prstGeom prst="rect">
            <a:avLst/>
          </a:prstGeom>
        </p:spPr>
      </p:pic>
      <p:sp>
        <p:nvSpPr>
          <p:cNvPr id="2" name="Title 1">
            <a:extLst>
              <a:ext uri="{FF2B5EF4-FFF2-40B4-BE49-F238E27FC236}">
                <a16:creationId xmlns:a16="http://schemas.microsoft.com/office/drawing/2014/main" id="{C7F07A69-A0EB-DCDE-52DB-BA6ED5BC1545}"/>
              </a:ext>
            </a:extLst>
          </p:cNvPr>
          <p:cNvSpPr>
            <a:spLocks noGrp="1"/>
          </p:cNvSpPr>
          <p:nvPr>
            <p:ph type="ctrTitle"/>
          </p:nvPr>
        </p:nvSpPr>
        <p:spPr>
          <a:xfrm>
            <a:off x="1524000" y="4091354"/>
            <a:ext cx="9144000" cy="772746"/>
          </a:xfrm>
        </p:spPr>
        <p:txBody>
          <a:bodyPr anchor="b">
            <a:normAutofit/>
          </a:bodyPr>
          <a:lstStyle>
            <a:lvl1pPr algn="ctr">
              <a:defRPr sz="4800" b="1">
                <a:latin typeface="Avenir Next LT Pro" panose="020B0504020202020204" pitchFamily="34" charset="0"/>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0A956C81-B038-88D1-219D-3553B36B3089}"/>
              </a:ext>
            </a:extLst>
          </p:cNvPr>
          <p:cNvSpPr>
            <a:spLocks noGrp="1"/>
          </p:cNvSpPr>
          <p:nvPr>
            <p:ph type="subTitle" idx="1"/>
          </p:nvPr>
        </p:nvSpPr>
        <p:spPr>
          <a:xfrm>
            <a:off x="1524000" y="4953489"/>
            <a:ext cx="9144000" cy="365125"/>
          </a:xfrm>
        </p:spPr>
        <p:txBody>
          <a:bodyPr>
            <a:normAutofit/>
          </a:bodyPr>
          <a:lstStyle>
            <a:lvl1pPr marL="0" indent="0" algn="ctr">
              <a:buNone/>
              <a:defRPr sz="1800" b="1" i="0">
                <a:solidFill>
                  <a:srgbClr val="3FA9F5"/>
                </a:solidFill>
                <a:latin typeface="Avenir Next LT Pro Demi" panose="020B0504020202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pic>
        <p:nvPicPr>
          <p:cNvPr id="12" name="Graphic 11">
            <a:extLst>
              <a:ext uri="{FF2B5EF4-FFF2-40B4-BE49-F238E27FC236}">
                <a16:creationId xmlns:a16="http://schemas.microsoft.com/office/drawing/2014/main" id="{A080517F-8E59-28E9-C87A-D4E6CC1400D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745647" y="602029"/>
            <a:ext cx="2886075" cy="2886075"/>
          </a:xfrm>
          <a:prstGeom prst="rect">
            <a:avLst/>
          </a:prstGeom>
        </p:spPr>
      </p:pic>
      <p:pic>
        <p:nvPicPr>
          <p:cNvPr id="14" name="Graphic 13">
            <a:extLst>
              <a:ext uri="{FF2B5EF4-FFF2-40B4-BE49-F238E27FC236}">
                <a16:creationId xmlns:a16="http://schemas.microsoft.com/office/drawing/2014/main" id="{6BF94A6F-3726-30EE-A49B-1D4BBCD4A34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815146" y="489486"/>
            <a:ext cx="1705707" cy="401343"/>
          </a:xfrm>
          <a:prstGeom prst="rect">
            <a:avLst/>
          </a:prstGeom>
        </p:spPr>
      </p:pic>
    </p:spTree>
    <p:extLst>
      <p:ext uri="{BB962C8B-B14F-4D97-AF65-F5344CB8AC3E}">
        <p14:creationId xmlns:p14="http://schemas.microsoft.com/office/powerpoint/2010/main" val="13377991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20000" decel="2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accel="20000" decel="20000" fill="hold" grpId="0" nodeType="withEffect">
                                  <p:stCondLst>
                                    <p:cond delay="25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2" presetClass="entr" presetSubtype="4" accel="20000" decel="20000" fill="hold" nodeType="withEffect">
                  <p:stCondLst>
                    <p:cond delay="25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Lst>
      </p:bldP>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0_Two Content">
    <p:bg>
      <p:bgPr>
        <a:solidFill>
          <a:srgbClr val="398FF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14132"/>
            <a:ext cx="5732362" cy="537700"/>
          </a:xfrm>
        </p:spPr>
        <p:txBody>
          <a:bodyPr vert="horz" lIns="91440" tIns="45720" rIns="91440" bIns="45720" rtlCol="0" anchor="b" anchorCtr="0">
            <a:noAutofit/>
          </a:bodyPr>
          <a:lstStyle>
            <a:lvl1pPr>
              <a:defRPr lang="en-GB" sz="2800" b="1" dirty="0">
                <a:solidFill>
                  <a:schemeClr val="bg1"/>
                </a:solidFill>
                <a:latin typeface="Avenir Next LT Pro" panose="020B0504020202020204" pitchFamily="34" charset="0"/>
              </a:defRPr>
            </a:lvl1pPr>
          </a:lstStyle>
          <a:p>
            <a:pPr marL="0" lvl="0"/>
            <a:r>
              <a:rPr lang="en-US"/>
              <a:t>Click to edit Master title style</a:t>
            </a:r>
            <a:endParaRPr lang="en-GB" dirty="0"/>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359885" y="2163151"/>
            <a:ext cx="4198220" cy="2357792"/>
          </a:xfrm>
        </p:spPr>
        <p:txBody>
          <a:bodyP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p:txBody>
      </p:sp>
      <p:pic>
        <p:nvPicPr>
          <p:cNvPr id="4" name="Graphic 3">
            <a:extLst>
              <a:ext uri="{FF2B5EF4-FFF2-40B4-BE49-F238E27FC236}">
                <a16:creationId xmlns:a16="http://schemas.microsoft.com/office/drawing/2014/main" id="{C9F81D01-517D-009D-459E-54F829D8C82E}"/>
              </a:ext>
            </a:extLst>
          </p:cNvPr>
          <p:cNvPicPr>
            <a:picLocks noChangeAspect="1"/>
          </p:cNvPicPr>
          <p:nvPr/>
        </p:nvPicPr>
        <p:blipFill>
          <a:blip r:embed="rId2">
            <a:extLst>
              <a:ext uri="{96DAC541-7B7A-43D3-8B79-37D633B846F1}">
                <asvg:svgBlip xmlns:asvg="http://schemas.microsoft.com/office/drawing/2016/SVG/main" r:embed="rId3"/>
              </a:ext>
            </a:extLst>
          </a:blip>
          <a:srcRect b="56345"/>
          <a:stretch/>
        </p:blipFill>
        <p:spPr>
          <a:xfrm>
            <a:off x="0" y="5346961"/>
            <a:ext cx="12186574" cy="1511040"/>
          </a:xfrm>
          <a:prstGeom prst="rect">
            <a:avLst/>
          </a:prstGeom>
        </p:spPr>
      </p:pic>
      <p:pic>
        <p:nvPicPr>
          <p:cNvPr id="6" name="Graphic 5">
            <a:extLst>
              <a:ext uri="{FF2B5EF4-FFF2-40B4-BE49-F238E27FC236}">
                <a16:creationId xmlns:a16="http://schemas.microsoft.com/office/drawing/2014/main" id="{57CB2258-D38B-3983-FBC3-8DC52B39BF3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329361" y="3755320"/>
            <a:ext cx="2001986" cy="2240060"/>
          </a:xfrm>
          <a:prstGeom prst="rect">
            <a:avLst/>
          </a:prstGeom>
        </p:spPr>
      </p:pic>
      <p:pic>
        <p:nvPicPr>
          <p:cNvPr id="11" name="Graphic 10">
            <a:extLst>
              <a:ext uri="{FF2B5EF4-FFF2-40B4-BE49-F238E27FC236}">
                <a16:creationId xmlns:a16="http://schemas.microsoft.com/office/drawing/2014/main" id="{CE3AEB5A-99F7-3B77-5BCA-844756EB3D7F}"/>
              </a:ext>
            </a:extLst>
          </p:cNvPr>
          <p:cNvPicPr>
            <a:picLocks noChangeAspect="1"/>
          </p:cNvPicPr>
          <p:nvPr/>
        </p:nvPicPr>
        <p:blipFill>
          <a:blip r:embed="rId6">
            <a:extLst>
              <a:ext uri="{96DAC541-7B7A-43D3-8B79-37D633B846F1}">
                <asvg:svgBlip xmlns:asvg="http://schemas.microsoft.com/office/drawing/2016/SVG/main" r:embed="rId7"/>
              </a:ext>
            </a:extLst>
          </a:blip>
          <a:srcRect l="25" r="25"/>
          <a:stretch/>
        </p:blipFill>
        <p:spPr>
          <a:xfrm>
            <a:off x="10197123" y="6092825"/>
            <a:ext cx="1699376" cy="400050"/>
          </a:xfrm>
          <a:prstGeom prst="rect">
            <a:avLst/>
          </a:prstGeom>
        </p:spPr>
      </p:pic>
      <p:sp>
        <p:nvSpPr>
          <p:cNvPr id="3" name="Text Placeholder 16">
            <a:extLst>
              <a:ext uri="{FF2B5EF4-FFF2-40B4-BE49-F238E27FC236}">
                <a16:creationId xmlns:a16="http://schemas.microsoft.com/office/drawing/2014/main" id="{46A06F6B-83B7-29D7-784C-9710926B104D}"/>
              </a:ext>
            </a:extLst>
          </p:cNvPr>
          <p:cNvSpPr>
            <a:spLocks noGrp="1"/>
          </p:cNvSpPr>
          <p:nvPr>
            <p:ph type="body" sz="quarter" idx="13"/>
          </p:nvPr>
        </p:nvSpPr>
        <p:spPr>
          <a:xfrm>
            <a:off x="359885" y="1540150"/>
            <a:ext cx="4198220" cy="537700"/>
          </a:xfrm>
        </p:spPr>
        <p:txBody>
          <a:bodyPr vert="horz" lIns="91440" tIns="45720" rIns="91440" bIns="45720" rtlCol="0" anchor="ctr" anchorCtr="0">
            <a:noAutofit/>
          </a:bodyPr>
          <a:lstStyle>
            <a:lvl1pPr>
              <a:defRPr lang="en-GB" b="1" dirty="0">
                <a:solidFill>
                  <a:srgbClr val="1B1464"/>
                </a:solidFill>
                <a:latin typeface="Avenir Next LT Pro" panose="020B0504020202020204" pitchFamily="34" charset="0"/>
                <a:ea typeface="+mj-ea"/>
                <a:cs typeface="+mj-cs"/>
              </a:defRPr>
            </a:lvl1pPr>
          </a:lstStyle>
          <a:p>
            <a:pPr marL="0" lvl="0">
              <a:spcBef>
                <a:spcPct val="0"/>
              </a:spcBef>
              <a:buNone/>
            </a:pPr>
            <a:r>
              <a:rPr lang="en-US"/>
              <a:t>Click to edit Master text styles</a:t>
            </a:r>
          </a:p>
        </p:txBody>
      </p:sp>
      <p:sp>
        <p:nvSpPr>
          <p:cNvPr id="8" name="Text Placeholder 16">
            <a:extLst>
              <a:ext uri="{FF2B5EF4-FFF2-40B4-BE49-F238E27FC236}">
                <a16:creationId xmlns:a16="http://schemas.microsoft.com/office/drawing/2014/main" id="{5AF3F2D9-7042-928E-FB86-ED797BDE1801}"/>
              </a:ext>
            </a:extLst>
          </p:cNvPr>
          <p:cNvSpPr>
            <a:spLocks noGrp="1"/>
          </p:cNvSpPr>
          <p:nvPr>
            <p:ph type="body" sz="quarter" idx="14"/>
          </p:nvPr>
        </p:nvSpPr>
        <p:spPr>
          <a:xfrm>
            <a:off x="5025515" y="2163151"/>
            <a:ext cx="4198220" cy="2357792"/>
          </a:xfrm>
        </p:spPr>
        <p:txBody>
          <a:bodyP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p:txBody>
      </p:sp>
      <p:sp>
        <p:nvSpPr>
          <p:cNvPr id="9" name="Text Placeholder 16">
            <a:extLst>
              <a:ext uri="{FF2B5EF4-FFF2-40B4-BE49-F238E27FC236}">
                <a16:creationId xmlns:a16="http://schemas.microsoft.com/office/drawing/2014/main" id="{B365EC69-DC6B-9408-C1C3-62456BCED707}"/>
              </a:ext>
            </a:extLst>
          </p:cNvPr>
          <p:cNvSpPr>
            <a:spLocks noGrp="1"/>
          </p:cNvSpPr>
          <p:nvPr>
            <p:ph type="body" sz="quarter" idx="15"/>
          </p:nvPr>
        </p:nvSpPr>
        <p:spPr>
          <a:xfrm>
            <a:off x="5025515" y="1540150"/>
            <a:ext cx="4198220" cy="537700"/>
          </a:xfrm>
        </p:spPr>
        <p:txBody>
          <a:bodyPr vert="horz" lIns="91440" tIns="45720" rIns="91440" bIns="45720" rtlCol="0" anchor="ctr" anchorCtr="0">
            <a:noAutofit/>
          </a:bodyPr>
          <a:lstStyle>
            <a:lvl1pPr>
              <a:defRPr lang="en-GB" b="1" dirty="0">
                <a:solidFill>
                  <a:srgbClr val="1B1464"/>
                </a:solidFill>
                <a:latin typeface="Avenir Next LT Pro" panose="020B0504020202020204" pitchFamily="34" charset="0"/>
                <a:ea typeface="+mj-ea"/>
                <a:cs typeface="+mj-cs"/>
              </a:defRPr>
            </a:lvl1pPr>
          </a:lstStyle>
          <a:p>
            <a:pPr marL="0" lvl="0">
              <a:spcBef>
                <a:spcPct val="0"/>
              </a:spcBef>
              <a:buNone/>
            </a:pPr>
            <a:r>
              <a:rPr lang="en-US"/>
              <a:t>Click to edit Master text styles</a:t>
            </a:r>
          </a:p>
        </p:txBody>
      </p:sp>
      <p:pic>
        <p:nvPicPr>
          <p:cNvPr id="14" name="Graphic 13">
            <a:extLst>
              <a:ext uri="{FF2B5EF4-FFF2-40B4-BE49-F238E27FC236}">
                <a16:creationId xmlns:a16="http://schemas.microsoft.com/office/drawing/2014/main" id="{F8D6F273-C781-3F03-5E8B-0B2DA71AA44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709679" y="1422136"/>
            <a:ext cx="164261" cy="164261"/>
          </a:xfrm>
          <a:prstGeom prst="rect">
            <a:avLst/>
          </a:prstGeom>
        </p:spPr>
      </p:pic>
      <p:cxnSp>
        <p:nvCxnSpPr>
          <p:cNvPr id="16" name="Straight Connector 15">
            <a:extLst>
              <a:ext uri="{FF2B5EF4-FFF2-40B4-BE49-F238E27FC236}">
                <a16:creationId xmlns:a16="http://schemas.microsoft.com/office/drawing/2014/main" id="{94ED718A-7AC2-4E15-4ACB-7BBFF3FD8EEF}"/>
              </a:ext>
            </a:extLst>
          </p:cNvPr>
          <p:cNvCxnSpPr>
            <a:cxnSpLocks/>
          </p:cNvCxnSpPr>
          <p:nvPr/>
        </p:nvCxnSpPr>
        <p:spPr>
          <a:xfrm flipV="1">
            <a:off x="4786056" y="1648426"/>
            <a:ext cx="0" cy="3442048"/>
          </a:xfrm>
          <a:prstGeom prst="line">
            <a:avLst/>
          </a:prstGeom>
          <a:ln w="15875" cap="rnd">
            <a:solidFill>
              <a:schemeClr val="bg1"/>
            </a:solidFill>
            <a:prstDash val="sysDot"/>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44639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par>
                                <p:cTn id="13" presetID="22" presetClass="entr" presetSubtype="4" fill="hold" nodeType="withEffect">
                                  <p:stCondLst>
                                    <p:cond delay="20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3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 calcmode="lin" valueType="num">
                                      <p:cBhvr additive="base">
                                        <p:cTn id="20"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0" end="0"/>
                                            </p:txEl>
                                          </p:spTgt>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9">
                                            <p:txEl>
                                              <p:pRg st="0" end="0"/>
                                            </p:txEl>
                                          </p:spTgt>
                                        </p:tgtEl>
                                        <p:attrNameLst>
                                          <p:attrName>style.visibility</p:attrName>
                                        </p:attrNameLst>
                                      </p:cBhvr>
                                      <p:to>
                                        <p:strVal val="visible"/>
                                      </p:to>
                                    </p:set>
                                    <p:anim calcmode="lin" valueType="num">
                                      <p:cBhvr additive="base">
                                        <p:cTn id="24"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7">
                                            <p:txEl>
                                              <p:pRg st="0" end="0"/>
                                            </p:txEl>
                                          </p:spTgt>
                                        </p:tgtEl>
                                        <p:attrNameLst>
                                          <p:attrName>style.visibility</p:attrName>
                                        </p:attrNameLst>
                                      </p:cBhvr>
                                      <p:to>
                                        <p:strVal val="visible"/>
                                      </p:to>
                                    </p:set>
                                    <p:anim calcmode="lin" valueType="num">
                                      <p:cBhvr additive="base">
                                        <p:cTn id="30"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8">
                                            <p:txEl>
                                              <p:pRg st="0" end="0"/>
                                            </p:txEl>
                                          </p:spTgt>
                                        </p:tgtEl>
                                        <p:attrNameLst>
                                          <p:attrName>style.visibility</p:attrName>
                                        </p:attrNameLst>
                                      </p:cBhvr>
                                      <p:to>
                                        <p:strVal val="visible"/>
                                      </p:to>
                                    </p:set>
                                    <p:anim calcmode="lin" valueType="num">
                                      <p:cBhvr additive="base">
                                        <p:cTn id="36"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build="p">
        <p:tmplLst>
          <p:tmpl lvl="1">
            <p:tnLst>
              <p:par>
                <p:cTn presetID="2" presetClass="entr" presetSubtype="4" fill="hold" nodeType="click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3" grpId="0" build="p">
        <p:tmplLst>
          <p:tmpl lvl="1">
            <p:tnLst>
              <p:par>
                <p:cTn presetID="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Lst>
      </p:bldP>
      <p:bldP spid="8" grpId="0" build="p">
        <p:tmplLst>
          <p:tmpl lvl="1">
            <p:tnLst>
              <p:par>
                <p:cTn presetID="2" presetClass="entr" presetSubtype="4" fill="hold" nodeType="click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ppt_x"/>
                          </p:val>
                        </p:tav>
                        <p:tav tm="100000">
                          <p:val>
                            <p:strVal val="#ppt_x"/>
                          </p:val>
                        </p:tav>
                      </p:tavLst>
                    </p:anim>
                    <p:anim calcmode="lin" valueType="num">
                      <p:cBhvr additive="base">
                        <p:cTn dur="500" fill="hold"/>
                        <p:tgtEl>
                          <p:spTgt spid="8"/>
                        </p:tgtEl>
                        <p:attrNameLst>
                          <p:attrName>ppt_y</p:attrName>
                        </p:attrNameLst>
                      </p:cBhvr>
                      <p:tavLst>
                        <p:tav tm="0">
                          <p:val>
                            <p:strVal val="1+#ppt_h/2"/>
                          </p:val>
                        </p:tav>
                        <p:tav tm="100000">
                          <p:val>
                            <p:strVal val="#ppt_y"/>
                          </p:val>
                        </p:tav>
                      </p:tavLst>
                    </p:anim>
                  </p:childTnLst>
                </p:cTn>
              </p:par>
            </p:tnLst>
          </p:tmpl>
        </p:tmplLst>
      </p:bldP>
      <p:bldP spid="9" grpId="0" build="p">
        <p:tmplLst>
          <p:tmpl lvl="1">
            <p:tnLst>
              <p:par>
                <p:cTn presetID="2" presetClass="entr" presetSubtype="4"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500" fill="hold"/>
                        <p:tgtEl>
                          <p:spTgt spid="9"/>
                        </p:tgtEl>
                        <p:attrNameLst>
                          <p:attrName>ppt_x</p:attrName>
                        </p:attrNameLst>
                      </p:cBhvr>
                      <p:tavLst>
                        <p:tav tm="0">
                          <p:val>
                            <p:strVal val="#ppt_x"/>
                          </p:val>
                        </p:tav>
                        <p:tav tm="100000">
                          <p:val>
                            <p:strVal val="#ppt_x"/>
                          </p:val>
                        </p:tav>
                      </p:tavLst>
                    </p:anim>
                    <p:anim calcmode="lin" valueType="num">
                      <p:cBhvr additive="base">
                        <p:cTn dur="500" fill="hold"/>
                        <p:tgtEl>
                          <p:spTgt spid="9"/>
                        </p:tgtEl>
                        <p:attrNameLst>
                          <p:attrName>ppt_y</p:attrName>
                        </p:attrNameLst>
                      </p:cBhvr>
                      <p:tavLst>
                        <p:tav tm="0">
                          <p:val>
                            <p:strVal val="1+#ppt_h/2"/>
                          </p:val>
                        </p:tav>
                        <p:tav tm="100000">
                          <p:val>
                            <p:strVal val="#ppt_y"/>
                          </p:val>
                        </p:tav>
                      </p:tavLst>
                    </p:anim>
                  </p:childTnLst>
                </p:cTn>
              </p:par>
            </p:tnLst>
          </p:tmpl>
        </p:tmplLst>
      </p:bldP>
    </p:bldLst>
  </p:timing>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2_Two Content">
    <p:bg>
      <p:bgPr>
        <a:solidFill>
          <a:srgbClr val="398FF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14132"/>
            <a:ext cx="5732362" cy="537700"/>
          </a:xfrm>
        </p:spPr>
        <p:txBody>
          <a:bodyPr vert="horz" lIns="91440" tIns="45720" rIns="91440" bIns="45720" rtlCol="0" anchor="b" anchorCtr="0">
            <a:noAutofit/>
          </a:bodyPr>
          <a:lstStyle>
            <a:lvl1pPr>
              <a:defRPr lang="en-GB" sz="2800" b="1" dirty="0">
                <a:solidFill>
                  <a:schemeClr val="bg1"/>
                </a:solidFill>
                <a:latin typeface="Avenir Next LT Pro" panose="020B0504020202020204" pitchFamily="34" charset="0"/>
              </a:defRPr>
            </a:lvl1pPr>
          </a:lstStyle>
          <a:p>
            <a:pPr marL="0" lvl="0"/>
            <a:r>
              <a:rPr lang="en-US"/>
              <a:t>Click to edit Master title style</a:t>
            </a:r>
            <a:endParaRPr lang="en-GB" dirty="0"/>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359885" y="2163151"/>
            <a:ext cx="3405999" cy="2357792"/>
          </a:xfrm>
        </p:spPr>
        <p:txBody>
          <a:bodyP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p:txBody>
      </p:sp>
      <p:pic>
        <p:nvPicPr>
          <p:cNvPr id="4" name="Graphic 3">
            <a:extLst>
              <a:ext uri="{FF2B5EF4-FFF2-40B4-BE49-F238E27FC236}">
                <a16:creationId xmlns:a16="http://schemas.microsoft.com/office/drawing/2014/main" id="{C9F81D01-517D-009D-459E-54F829D8C82E}"/>
              </a:ext>
            </a:extLst>
          </p:cNvPr>
          <p:cNvPicPr>
            <a:picLocks noChangeAspect="1"/>
          </p:cNvPicPr>
          <p:nvPr/>
        </p:nvPicPr>
        <p:blipFill>
          <a:blip r:embed="rId2">
            <a:extLst>
              <a:ext uri="{96DAC541-7B7A-43D3-8B79-37D633B846F1}">
                <asvg:svgBlip xmlns:asvg="http://schemas.microsoft.com/office/drawing/2016/SVG/main" r:embed="rId3"/>
              </a:ext>
            </a:extLst>
          </a:blip>
          <a:srcRect b="56345"/>
          <a:stretch/>
        </p:blipFill>
        <p:spPr>
          <a:xfrm>
            <a:off x="0" y="5346961"/>
            <a:ext cx="12186574" cy="1511040"/>
          </a:xfrm>
          <a:prstGeom prst="rect">
            <a:avLst/>
          </a:prstGeom>
        </p:spPr>
      </p:pic>
      <p:pic>
        <p:nvPicPr>
          <p:cNvPr id="6" name="Graphic 5">
            <a:extLst>
              <a:ext uri="{FF2B5EF4-FFF2-40B4-BE49-F238E27FC236}">
                <a16:creationId xmlns:a16="http://schemas.microsoft.com/office/drawing/2014/main" id="{57CB2258-D38B-3983-FBC3-8DC52B39BF3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313449" y="3904220"/>
            <a:ext cx="2001986" cy="2240060"/>
          </a:xfrm>
          <a:prstGeom prst="rect">
            <a:avLst/>
          </a:prstGeom>
        </p:spPr>
      </p:pic>
      <p:pic>
        <p:nvPicPr>
          <p:cNvPr id="11" name="Graphic 10">
            <a:extLst>
              <a:ext uri="{FF2B5EF4-FFF2-40B4-BE49-F238E27FC236}">
                <a16:creationId xmlns:a16="http://schemas.microsoft.com/office/drawing/2014/main" id="{CE3AEB5A-99F7-3B77-5BCA-844756EB3D7F}"/>
              </a:ext>
            </a:extLst>
          </p:cNvPr>
          <p:cNvPicPr>
            <a:picLocks noChangeAspect="1"/>
          </p:cNvPicPr>
          <p:nvPr/>
        </p:nvPicPr>
        <p:blipFill>
          <a:blip r:embed="rId6">
            <a:extLst>
              <a:ext uri="{96DAC541-7B7A-43D3-8B79-37D633B846F1}">
                <asvg:svgBlip xmlns:asvg="http://schemas.microsoft.com/office/drawing/2016/SVG/main" r:embed="rId7"/>
              </a:ext>
            </a:extLst>
          </a:blip>
          <a:srcRect l="25" r="25"/>
          <a:stretch/>
        </p:blipFill>
        <p:spPr>
          <a:xfrm>
            <a:off x="10197123" y="6092825"/>
            <a:ext cx="1699376" cy="400050"/>
          </a:xfrm>
          <a:prstGeom prst="rect">
            <a:avLst/>
          </a:prstGeom>
        </p:spPr>
      </p:pic>
      <p:sp>
        <p:nvSpPr>
          <p:cNvPr id="3" name="Text Placeholder 16">
            <a:extLst>
              <a:ext uri="{FF2B5EF4-FFF2-40B4-BE49-F238E27FC236}">
                <a16:creationId xmlns:a16="http://schemas.microsoft.com/office/drawing/2014/main" id="{46A06F6B-83B7-29D7-784C-9710926B104D}"/>
              </a:ext>
            </a:extLst>
          </p:cNvPr>
          <p:cNvSpPr>
            <a:spLocks noGrp="1"/>
          </p:cNvSpPr>
          <p:nvPr>
            <p:ph type="body" sz="quarter" idx="13"/>
          </p:nvPr>
        </p:nvSpPr>
        <p:spPr>
          <a:xfrm>
            <a:off x="359885" y="1540150"/>
            <a:ext cx="3405999" cy="537700"/>
          </a:xfrm>
        </p:spPr>
        <p:txBody>
          <a:bodyPr vert="horz" lIns="91440" tIns="45720" rIns="91440" bIns="45720" rtlCol="0" anchor="ctr" anchorCtr="0">
            <a:noAutofit/>
          </a:bodyPr>
          <a:lstStyle>
            <a:lvl1pPr marL="0" indent="0">
              <a:buNone/>
              <a:defRPr lang="en-GB" b="1" dirty="0">
                <a:solidFill>
                  <a:srgbClr val="1B1464"/>
                </a:solidFill>
                <a:latin typeface="Avenir Next LT Pro" panose="020B0504020202020204" pitchFamily="34" charset="0"/>
                <a:ea typeface="+mj-ea"/>
                <a:cs typeface="+mj-cs"/>
              </a:defRPr>
            </a:lvl1pPr>
          </a:lstStyle>
          <a:p>
            <a:pPr marL="228600" lvl="0" indent="-457200">
              <a:spcBef>
                <a:spcPct val="0"/>
              </a:spcBef>
            </a:pPr>
            <a:r>
              <a:rPr lang="en-US"/>
              <a:t>Click to edit Master text styles</a:t>
            </a:r>
          </a:p>
        </p:txBody>
      </p:sp>
      <p:sp>
        <p:nvSpPr>
          <p:cNvPr id="8" name="Text Placeholder 16">
            <a:extLst>
              <a:ext uri="{FF2B5EF4-FFF2-40B4-BE49-F238E27FC236}">
                <a16:creationId xmlns:a16="http://schemas.microsoft.com/office/drawing/2014/main" id="{5AF3F2D9-7042-928E-FB86-ED797BDE1801}"/>
              </a:ext>
            </a:extLst>
          </p:cNvPr>
          <p:cNvSpPr>
            <a:spLocks noGrp="1"/>
          </p:cNvSpPr>
          <p:nvPr>
            <p:ph type="body" sz="quarter" idx="14"/>
          </p:nvPr>
        </p:nvSpPr>
        <p:spPr>
          <a:xfrm>
            <a:off x="4073893" y="2163151"/>
            <a:ext cx="3405999" cy="2357792"/>
          </a:xfrm>
        </p:spPr>
        <p:txBody>
          <a:bodyP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p:txBody>
      </p:sp>
      <p:sp>
        <p:nvSpPr>
          <p:cNvPr id="9" name="Text Placeholder 16">
            <a:extLst>
              <a:ext uri="{FF2B5EF4-FFF2-40B4-BE49-F238E27FC236}">
                <a16:creationId xmlns:a16="http://schemas.microsoft.com/office/drawing/2014/main" id="{B365EC69-DC6B-9408-C1C3-62456BCED707}"/>
              </a:ext>
            </a:extLst>
          </p:cNvPr>
          <p:cNvSpPr>
            <a:spLocks noGrp="1"/>
          </p:cNvSpPr>
          <p:nvPr>
            <p:ph type="body" sz="quarter" idx="15"/>
          </p:nvPr>
        </p:nvSpPr>
        <p:spPr>
          <a:xfrm>
            <a:off x="4073893" y="1540150"/>
            <a:ext cx="3405999" cy="537700"/>
          </a:xfrm>
        </p:spPr>
        <p:txBody>
          <a:bodyPr vert="horz" lIns="91440" tIns="45720" rIns="91440" bIns="45720" rtlCol="0" anchor="ctr" anchorCtr="0">
            <a:noAutofit/>
          </a:bodyPr>
          <a:lstStyle>
            <a:lvl1pPr marL="0" indent="0">
              <a:buNone/>
              <a:defRPr lang="en-GB" b="1" dirty="0">
                <a:solidFill>
                  <a:srgbClr val="1B1464"/>
                </a:solidFill>
                <a:latin typeface="Avenir Next LT Pro" panose="020B0504020202020204" pitchFamily="34" charset="0"/>
                <a:ea typeface="+mj-ea"/>
                <a:cs typeface="+mj-cs"/>
              </a:defRPr>
            </a:lvl1pPr>
          </a:lstStyle>
          <a:p>
            <a:pPr marL="228600" lvl="0" indent="-457200">
              <a:spcBef>
                <a:spcPct val="0"/>
              </a:spcBef>
            </a:pPr>
            <a:r>
              <a:rPr lang="en-US"/>
              <a:t>Click to edit Master text styles</a:t>
            </a:r>
          </a:p>
        </p:txBody>
      </p:sp>
      <p:sp>
        <p:nvSpPr>
          <p:cNvPr id="10" name="Text Placeholder 16">
            <a:extLst>
              <a:ext uri="{FF2B5EF4-FFF2-40B4-BE49-F238E27FC236}">
                <a16:creationId xmlns:a16="http://schemas.microsoft.com/office/drawing/2014/main" id="{B17A32A4-78BD-34DA-AE05-EFE242F0A0BC}"/>
              </a:ext>
            </a:extLst>
          </p:cNvPr>
          <p:cNvSpPr>
            <a:spLocks noGrp="1"/>
          </p:cNvSpPr>
          <p:nvPr>
            <p:ph type="body" sz="quarter" idx="16"/>
          </p:nvPr>
        </p:nvSpPr>
        <p:spPr>
          <a:xfrm>
            <a:off x="7754438" y="2163151"/>
            <a:ext cx="3405999" cy="2357792"/>
          </a:xfrm>
        </p:spPr>
        <p:txBody>
          <a:bodyP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p:txBody>
      </p:sp>
      <p:sp>
        <p:nvSpPr>
          <p:cNvPr id="12" name="Text Placeholder 16">
            <a:extLst>
              <a:ext uri="{FF2B5EF4-FFF2-40B4-BE49-F238E27FC236}">
                <a16:creationId xmlns:a16="http://schemas.microsoft.com/office/drawing/2014/main" id="{28CE27E7-0CE5-9E6D-0C98-0F96F1DE0C73}"/>
              </a:ext>
            </a:extLst>
          </p:cNvPr>
          <p:cNvSpPr>
            <a:spLocks noGrp="1"/>
          </p:cNvSpPr>
          <p:nvPr>
            <p:ph type="body" sz="quarter" idx="17"/>
          </p:nvPr>
        </p:nvSpPr>
        <p:spPr>
          <a:xfrm>
            <a:off x="7754438" y="1540150"/>
            <a:ext cx="3405999" cy="537700"/>
          </a:xfrm>
        </p:spPr>
        <p:txBody>
          <a:bodyPr vert="horz" lIns="91440" tIns="45720" rIns="91440" bIns="45720" rtlCol="0" anchor="ctr" anchorCtr="0">
            <a:noAutofit/>
          </a:bodyPr>
          <a:lstStyle>
            <a:lvl1pPr marL="0" indent="0">
              <a:buNone/>
              <a:defRPr lang="en-GB" b="1" dirty="0">
                <a:solidFill>
                  <a:srgbClr val="1B1464"/>
                </a:solidFill>
                <a:latin typeface="Avenir Next LT Pro" panose="020B0504020202020204" pitchFamily="34" charset="0"/>
                <a:ea typeface="+mj-ea"/>
                <a:cs typeface="+mj-cs"/>
              </a:defRPr>
            </a:lvl1pPr>
          </a:lstStyle>
          <a:p>
            <a:pPr marL="228600" lvl="0" indent="-457200">
              <a:spcBef>
                <a:spcPct val="0"/>
              </a:spcBef>
            </a:pPr>
            <a:r>
              <a:rPr lang="en-US"/>
              <a:t>Click to edit Master text styles</a:t>
            </a:r>
          </a:p>
        </p:txBody>
      </p:sp>
      <p:pic>
        <p:nvPicPr>
          <p:cNvPr id="14" name="Graphic 13">
            <a:extLst>
              <a:ext uri="{FF2B5EF4-FFF2-40B4-BE49-F238E27FC236}">
                <a16:creationId xmlns:a16="http://schemas.microsoft.com/office/drawing/2014/main" id="{F8D6F273-C781-3F03-5E8B-0B2DA71AA44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843511" y="1422136"/>
            <a:ext cx="164261" cy="164261"/>
          </a:xfrm>
          <a:prstGeom prst="rect">
            <a:avLst/>
          </a:prstGeom>
        </p:spPr>
      </p:pic>
      <p:cxnSp>
        <p:nvCxnSpPr>
          <p:cNvPr id="16" name="Straight Connector 15">
            <a:extLst>
              <a:ext uri="{FF2B5EF4-FFF2-40B4-BE49-F238E27FC236}">
                <a16:creationId xmlns:a16="http://schemas.microsoft.com/office/drawing/2014/main" id="{94ED718A-7AC2-4E15-4ACB-7BBFF3FD8EEF}"/>
              </a:ext>
            </a:extLst>
          </p:cNvPr>
          <p:cNvCxnSpPr>
            <a:cxnSpLocks/>
          </p:cNvCxnSpPr>
          <p:nvPr/>
        </p:nvCxnSpPr>
        <p:spPr>
          <a:xfrm flipV="1">
            <a:off x="3919888" y="1648426"/>
            <a:ext cx="0" cy="3442048"/>
          </a:xfrm>
          <a:prstGeom prst="line">
            <a:avLst/>
          </a:prstGeom>
          <a:ln w="15875" cap="rnd">
            <a:solidFill>
              <a:schemeClr val="bg1"/>
            </a:solidFill>
            <a:prstDash val="sysDot"/>
          </a:ln>
        </p:spPr>
        <p:style>
          <a:lnRef idx="2">
            <a:schemeClr val="accent1"/>
          </a:lnRef>
          <a:fillRef idx="0">
            <a:schemeClr val="accent1"/>
          </a:fillRef>
          <a:effectRef idx="1">
            <a:schemeClr val="accent1"/>
          </a:effectRef>
          <a:fontRef idx="minor">
            <a:schemeClr val="tx1"/>
          </a:fontRef>
        </p:style>
      </p:cxnSp>
      <p:pic>
        <p:nvPicPr>
          <p:cNvPr id="18" name="Graphic 17">
            <a:extLst>
              <a:ext uri="{FF2B5EF4-FFF2-40B4-BE49-F238E27FC236}">
                <a16:creationId xmlns:a16="http://schemas.microsoft.com/office/drawing/2014/main" id="{E15F1F22-6EC6-1EE4-2619-29BE75B49AC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535034" y="728569"/>
            <a:ext cx="164261" cy="164261"/>
          </a:xfrm>
          <a:prstGeom prst="rect">
            <a:avLst/>
          </a:prstGeom>
        </p:spPr>
      </p:pic>
      <p:cxnSp>
        <p:nvCxnSpPr>
          <p:cNvPr id="19" name="Straight Connector 18">
            <a:extLst>
              <a:ext uri="{FF2B5EF4-FFF2-40B4-BE49-F238E27FC236}">
                <a16:creationId xmlns:a16="http://schemas.microsoft.com/office/drawing/2014/main" id="{2B77C29A-9BE0-38C1-34CC-E066CD036272}"/>
              </a:ext>
            </a:extLst>
          </p:cNvPr>
          <p:cNvCxnSpPr>
            <a:cxnSpLocks/>
          </p:cNvCxnSpPr>
          <p:nvPr/>
        </p:nvCxnSpPr>
        <p:spPr>
          <a:xfrm flipV="1">
            <a:off x="7617165" y="982982"/>
            <a:ext cx="0" cy="3999216"/>
          </a:xfrm>
          <a:prstGeom prst="line">
            <a:avLst/>
          </a:prstGeom>
          <a:ln w="15875" cap="rnd">
            <a:solidFill>
              <a:schemeClr val="bg1"/>
            </a:solidFill>
            <a:prstDash val="sysDot"/>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73727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par>
                                <p:cTn id="13" presetID="22" presetClass="entr" presetSubtype="4" fill="hold" nodeType="withEffect">
                                  <p:stCondLst>
                                    <p:cond delay="20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300"/>
                                        <p:tgtEl>
                                          <p:spTgt spid="16"/>
                                        </p:tgtEl>
                                      </p:cBhvr>
                                    </p:animEffect>
                                  </p:childTnLst>
                                </p:cTn>
                              </p:par>
                              <p:par>
                                <p:cTn id="16" presetID="2" presetClass="entr" presetSubtype="4" fill="hold" nodeType="with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additive="base">
                                        <p:cTn id="18" dur="500" fill="hold"/>
                                        <p:tgtEl>
                                          <p:spTgt spid="18"/>
                                        </p:tgtEl>
                                        <p:attrNameLst>
                                          <p:attrName>ppt_x</p:attrName>
                                        </p:attrNameLst>
                                      </p:cBhvr>
                                      <p:tavLst>
                                        <p:tav tm="0">
                                          <p:val>
                                            <p:strVal val="#ppt_x"/>
                                          </p:val>
                                        </p:tav>
                                        <p:tav tm="100000">
                                          <p:val>
                                            <p:strVal val="#ppt_x"/>
                                          </p:val>
                                        </p:tav>
                                      </p:tavLst>
                                    </p:anim>
                                    <p:anim calcmode="lin" valueType="num">
                                      <p:cBhvr additive="base">
                                        <p:cTn id="19" dur="500" fill="hold"/>
                                        <p:tgtEl>
                                          <p:spTgt spid="18"/>
                                        </p:tgtEl>
                                        <p:attrNameLst>
                                          <p:attrName>ppt_y</p:attrName>
                                        </p:attrNameLst>
                                      </p:cBhvr>
                                      <p:tavLst>
                                        <p:tav tm="0">
                                          <p:val>
                                            <p:strVal val="1+#ppt_h/2"/>
                                          </p:val>
                                        </p:tav>
                                        <p:tav tm="100000">
                                          <p:val>
                                            <p:strVal val="#ppt_y"/>
                                          </p:val>
                                        </p:tav>
                                      </p:tavLst>
                                    </p:anim>
                                  </p:childTnLst>
                                </p:cTn>
                              </p:par>
                              <p:par>
                                <p:cTn id="20" presetID="22" presetClass="entr" presetSubtype="4" fill="hold" nodeType="withEffect">
                                  <p:stCondLst>
                                    <p:cond delay="150"/>
                                  </p:stCondLst>
                                  <p:childTnLst>
                                    <p:set>
                                      <p:cBhvr>
                                        <p:cTn id="21" dur="1" fill="hold">
                                          <p:stCondLst>
                                            <p:cond delay="0"/>
                                          </p:stCondLst>
                                        </p:cTn>
                                        <p:tgtEl>
                                          <p:spTgt spid="19"/>
                                        </p:tgtEl>
                                        <p:attrNameLst>
                                          <p:attrName>style.visibility</p:attrName>
                                        </p:attrNameLst>
                                      </p:cBhvr>
                                      <p:to>
                                        <p:strVal val="visible"/>
                                      </p:to>
                                    </p:set>
                                    <p:animEffect transition="in" filter="wipe(down)">
                                      <p:cBhvr>
                                        <p:cTn id="22" dur="35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 calcmode="lin" valueType="num">
                                      <p:cBhvr additive="base">
                                        <p:cTn id="2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
                                            <p:txEl>
                                              <p:pRg st="0" end="0"/>
                                            </p:txEl>
                                          </p:spTgt>
                                        </p:tgtEl>
                                        <p:attrNameLst>
                                          <p:attrName>style.visibility</p:attrName>
                                        </p:attrNameLst>
                                      </p:cBhvr>
                                      <p:to>
                                        <p:strVal val="visible"/>
                                      </p:to>
                                    </p:set>
                                    <p:anim calcmode="lin" valueType="num">
                                      <p:cBhvr additive="base">
                                        <p:cTn id="31"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
                                            <p:txEl>
                                              <p:pRg st="0" end="0"/>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
                                            <p:txEl>
                                              <p:pRg st="0" end="0"/>
                                            </p:txEl>
                                          </p:spTgt>
                                        </p:tgtEl>
                                        <p:attrNameLst>
                                          <p:attrName>style.visibility</p:attrName>
                                        </p:attrNameLst>
                                      </p:cBhvr>
                                      <p:to>
                                        <p:strVal val="visible"/>
                                      </p:to>
                                    </p:set>
                                    <p:anim calcmode="lin" valueType="num">
                                      <p:cBhvr additive="base">
                                        <p:cTn id="35"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7">
                                            <p:txEl>
                                              <p:pRg st="0" end="0"/>
                                            </p:txEl>
                                          </p:spTgt>
                                        </p:tgtEl>
                                        <p:attrNameLst>
                                          <p:attrName>style.visibility</p:attrName>
                                        </p:attrNameLst>
                                      </p:cBhvr>
                                      <p:to>
                                        <p:strVal val="visible"/>
                                      </p:to>
                                    </p:set>
                                    <p:anim calcmode="lin" valueType="num">
                                      <p:cBhvr additive="base">
                                        <p:cTn id="41"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8">
                                            <p:txEl>
                                              <p:pRg st="0" end="0"/>
                                            </p:txEl>
                                          </p:spTgt>
                                        </p:tgtEl>
                                        <p:attrNameLst>
                                          <p:attrName>style.visibility</p:attrName>
                                        </p:attrNameLst>
                                      </p:cBhvr>
                                      <p:to>
                                        <p:strVal val="visible"/>
                                      </p:to>
                                    </p:set>
                                    <p:anim calcmode="lin" valueType="num">
                                      <p:cBhvr additive="base">
                                        <p:cTn id="4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0">
                                            <p:txEl>
                                              <p:pRg st="0" end="0"/>
                                            </p:txEl>
                                          </p:spTgt>
                                        </p:tgtEl>
                                        <p:attrNameLst>
                                          <p:attrName>style.visibility</p:attrName>
                                        </p:attrNameLst>
                                      </p:cBhvr>
                                      <p:to>
                                        <p:strVal val="visible"/>
                                      </p:to>
                                    </p:set>
                                    <p:anim calcmode="lin" valueType="num">
                                      <p:cBhvr additive="base">
                                        <p:cTn id="5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build="p">
        <p:tmplLst>
          <p:tmpl lvl="1">
            <p:tnLst>
              <p:par>
                <p:cTn presetID="2" presetClass="entr" presetSubtype="4" fill="hold" nodeType="click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3" grpId="0" build="p">
        <p:tmplLst>
          <p:tmpl lvl="1">
            <p:tnLst>
              <p:par>
                <p:cTn presetID="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Lst>
      </p:bldP>
      <p:bldP spid="8" grpId="0" build="p">
        <p:tmplLst>
          <p:tmpl lvl="1">
            <p:tnLst>
              <p:par>
                <p:cTn presetID="2" presetClass="entr" presetSubtype="4" fill="hold" nodeType="click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ppt_x"/>
                          </p:val>
                        </p:tav>
                        <p:tav tm="100000">
                          <p:val>
                            <p:strVal val="#ppt_x"/>
                          </p:val>
                        </p:tav>
                      </p:tavLst>
                    </p:anim>
                    <p:anim calcmode="lin" valueType="num">
                      <p:cBhvr additive="base">
                        <p:cTn dur="500" fill="hold"/>
                        <p:tgtEl>
                          <p:spTgt spid="8"/>
                        </p:tgtEl>
                        <p:attrNameLst>
                          <p:attrName>ppt_y</p:attrName>
                        </p:attrNameLst>
                      </p:cBhvr>
                      <p:tavLst>
                        <p:tav tm="0">
                          <p:val>
                            <p:strVal val="1+#ppt_h/2"/>
                          </p:val>
                        </p:tav>
                        <p:tav tm="100000">
                          <p:val>
                            <p:strVal val="#ppt_y"/>
                          </p:val>
                        </p:tav>
                      </p:tavLst>
                    </p:anim>
                  </p:childTnLst>
                </p:cTn>
              </p:par>
            </p:tnLst>
          </p:tmpl>
        </p:tmplLst>
      </p:bldP>
      <p:bldP spid="9" grpId="0" build="p">
        <p:tmplLst>
          <p:tmpl lvl="1">
            <p:tnLst>
              <p:par>
                <p:cTn presetID="2" presetClass="entr" presetSubtype="4"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500" fill="hold"/>
                        <p:tgtEl>
                          <p:spTgt spid="9"/>
                        </p:tgtEl>
                        <p:attrNameLst>
                          <p:attrName>ppt_x</p:attrName>
                        </p:attrNameLst>
                      </p:cBhvr>
                      <p:tavLst>
                        <p:tav tm="0">
                          <p:val>
                            <p:strVal val="#ppt_x"/>
                          </p:val>
                        </p:tav>
                        <p:tav tm="100000">
                          <p:val>
                            <p:strVal val="#ppt_x"/>
                          </p:val>
                        </p:tav>
                      </p:tavLst>
                    </p:anim>
                    <p:anim calcmode="lin" valueType="num">
                      <p:cBhvr additive="base">
                        <p:cTn dur="500" fill="hold"/>
                        <p:tgtEl>
                          <p:spTgt spid="9"/>
                        </p:tgtEl>
                        <p:attrNameLst>
                          <p:attrName>ppt_y</p:attrName>
                        </p:attrNameLst>
                      </p:cBhvr>
                      <p:tavLst>
                        <p:tav tm="0">
                          <p:val>
                            <p:strVal val="1+#ppt_h/2"/>
                          </p:val>
                        </p:tav>
                        <p:tav tm="100000">
                          <p:val>
                            <p:strVal val="#ppt_y"/>
                          </p:val>
                        </p:tav>
                      </p:tavLst>
                    </p:anim>
                  </p:childTnLst>
                </p:cTn>
              </p:par>
            </p:tnLst>
          </p:tmpl>
        </p:tmplLst>
      </p:bldP>
      <p:bldP spid="10" grpId="0" build="p">
        <p:tmplLst>
          <p:tmpl lvl="1">
            <p:tnLst>
              <p:par>
                <p:cTn presetID="2" presetClass="entr" presetSubtype="4"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2" grpId="0" build="p">
        <p:tmplLst>
          <p:tmpl lvl="1">
            <p:tnLst>
              <p:par>
                <p:cTn presetID="2" presetClass="entr" presetSubtype="4" fill="hold" nodeType="withEffect">
                  <p:stCondLst>
                    <p:cond delay="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ppt_x"/>
                          </p:val>
                        </p:tav>
                        <p:tav tm="100000">
                          <p:val>
                            <p:strVal val="#ppt_x"/>
                          </p:val>
                        </p:tav>
                      </p:tavLst>
                    </p:anim>
                    <p:anim calcmode="lin" valueType="num">
                      <p:cBhvr additive="base">
                        <p:cTn dur="500" fill="hold"/>
                        <p:tgtEl>
                          <p:spTgt spid="12"/>
                        </p:tgtEl>
                        <p:attrNameLst>
                          <p:attrName>ppt_y</p:attrName>
                        </p:attrNameLst>
                      </p:cBhvr>
                      <p:tavLst>
                        <p:tav tm="0">
                          <p:val>
                            <p:strVal val="1+#ppt_h/2"/>
                          </p:val>
                        </p:tav>
                        <p:tav tm="100000">
                          <p:val>
                            <p:strVal val="#ppt_y"/>
                          </p:val>
                        </p:tav>
                      </p:tavLst>
                    </p:anim>
                  </p:childTnLst>
                </p:cTn>
              </p:par>
            </p:tnLst>
          </p:tmpl>
        </p:tmplLst>
      </p:bldP>
    </p:bldLst>
  </p:timing>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nd Content">
    <p:bg>
      <p:bgPr>
        <a:solidFill>
          <a:srgbClr val="F0F9FF"/>
        </a:solid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EEB9AC81-BA06-5BC8-0EC8-2243C49787A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52046" y="482087"/>
            <a:ext cx="3329354" cy="3725277"/>
          </a:xfrm>
          <a:prstGeom prst="rect">
            <a:avLst/>
          </a:prstGeom>
        </p:spPr>
      </p:pic>
      <p:pic>
        <p:nvPicPr>
          <p:cNvPr id="7" name="Graphic 6">
            <a:extLst>
              <a:ext uri="{FF2B5EF4-FFF2-40B4-BE49-F238E27FC236}">
                <a16:creationId xmlns:a16="http://schemas.microsoft.com/office/drawing/2014/main" id="{9D545340-270B-78D7-EA59-AA0477FF715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0" y="3395135"/>
            <a:ext cx="12192000" cy="3462866"/>
          </a:xfrm>
          <a:prstGeom prst="rect">
            <a:avLst/>
          </a:prstGeom>
        </p:spPr>
      </p:pic>
      <p:sp>
        <p:nvSpPr>
          <p:cNvPr id="3" name="Content Placeholder 2">
            <a:extLst>
              <a:ext uri="{FF2B5EF4-FFF2-40B4-BE49-F238E27FC236}">
                <a16:creationId xmlns:a16="http://schemas.microsoft.com/office/drawing/2014/main" id="{D9DF9CA5-A399-EE98-FFD5-D55EF3240421}"/>
              </a:ext>
            </a:extLst>
          </p:cNvPr>
          <p:cNvSpPr>
            <a:spLocks noGrp="1"/>
          </p:cNvSpPr>
          <p:nvPr>
            <p:ph idx="1"/>
          </p:nvPr>
        </p:nvSpPr>
        <p:spPr>
          <a:xfrm>
            <a:off x="838200" y="1376045"/>
            <a:ext cx="10515600" cy="4351338"/>
          </a:xfrm>
          <a:noFill/>
        </p:spPr>
        <p:txBody>
          <a:bodyPr>
            <a:normAutofit/>
          </a:bodyPr>
          <a:lstStyle>
            <a:lvl1pPr marL="0" indent="0">
              <a:lnSpc>
                <a:spcPct val="110000"/>
              </a:lnSpc>
              <a:buNone/>
              <a:defRPr sz="1800">
                <a:latin typeface="Avenir Next LT Pro" panose="020B0504020202020204" pitchFamily="34" charset="0"/>
              </a:defRPr>
            </a:lvl1pPr>
          </a:lstStyle>
          <a:p>
            <a:pPr lvl="0"/>
            <a:r>
              <a:rPr lang="en-US"/>
              <a:t>Click to edit Master text styles</a:t>
            </a:r>
          </a:p>
        </p:txBody>
      </p:sp>
      <p:sp>
        <p:nvSpPr>
          <p:cNvPr id="4" name="Date Placeholder 3">
            <a:extLst>
              <a:ext uri="{FF2B5EF4-FFF2-40B4-BE49-F238E27FC236}">
                <a16:creationId xmlns:a16="http://schemas.microsoft.com/office/drawing/2014/main" id="{60BE7AF8-0FA9-A3BF-BE57-2743FC9DC815}"/>
              </a:ext>
            </a:extLst>
          </p:cNvPr>
          <p:cNvSpPr>
            <a:spLocks noGrp="1"/>
          </p:cNvSpPr>
          <p:nvPr>
            <p:ph type="dt" sz="half" idx="10"/>
          </p:nvPr>
        </p:nvSpPr>
        <p:spPr>
          <a:xfrm>
            <a:off x="838200" y="6356350"/>
            <a:ext cx="2743200" cy="365125"/>
          </a:xfrm>
          <a:prstGeom prst="rect">
            <a:avLst/>
          </a:prstGeom>
        </p:spPr>
        <p:txBody>
          <a:bodyPr/>
          <a:lstStyle/>
          <a:p>
            <a:fld id="{71D0C285-5FAB-43B1-9B6E-9A89A7A56690}" type="datetimeFigureOut">
              <a:rPr lang="en-US" smtClean="0"/>
              <a:t>8/25/2025</a:t>
            </a:fld>
            <a:endParaRPr lang="en-US" dirty="0"/>
          </a:p>
        </p:txBody>
      </p:sp>
      <p:sp>
        <p:nvSpPr>
          <p:cNvPr id="5" name="Footer Placeholder 4">
            <a:extLst>
              <a:ext uri="{FF2B5EF4-FFF2-40B4-BE49-F238E27FC236}">
                <a16:creationId xmlns:a16="http://schemas.microsoft.com/office/drawing/2014/main" id="{C9D0D1DC-2FBC-A4CF-4D38-0D56F4903A2C}"/>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CE36E5C8-9167-E9F1-635A-E6A3B71CA92D}"/>
              </a:ext>
            </a:extLst>
          </p:cNvPr>
          <p:cNvSpPr>
            <a:spLocks noGrp="1"/>
          </p:cNvSpPr>
          <p:nvPr>
            <p:ph type="sldNum" sz="quarter" idx="12"/>
          </p:nvPr>
        </p:nvSpPr>
        <p:spPr>
          <a:xfrm>
            <a:off x="8610600" y="6356350"/>
            <a:ext cx="2743200" cy="365125"/>
          </a:xfrm>
          <a:prstGeom prst="rect">
            <a:avLst/>
          </a:prstGeom>
        </p:spPr>
        <p:txBody>
          <a:bodyPr/>
          <a:lstStyle/>
          <a:p>
            <a:fld id="{8B018EA9-2B88-42DA-A02A-2C7B11AC83C3}" type="slidenum">
              <a:rPr lang="en-US" smtClean="0"/>
              <a:t>‹#›</a:t>
            </a:fld>
            <a:endParaRPr lang="en-US" dirty="0"/>
          </a:p>
        </p:txBody>
      </p:sp>
    </p:spTree>
    <p:extLst>
      <p:ext uri="{BB962C8B-B14F-4D97-AF65-F5344CB8AC3E}">
        <p14:creationId xmlns:p14="http://schemas.microsoft.com/office/powerpoint/2010/main" val="2574980857"/>
      </p:ext>
    </p:extLst>
  </p:cSld>
  <p:clrMapOvr>
    <a:masterClrMapping/>
  </p:clrMapOvr>
  <p:transition spd="slow">
    <p:cove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Two Content">
    <p:bg>
      <p:bgPr>
        <a:solidFill>
          <a:schemeClr val="bg1">
            <a:alpha val="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14132"/>
            <a:ext cx="5732362" cy="537700"/>
          </a:xfrm>
        </p:spPr>
        <p:txBody>
          <a:bodyPr vert="horz" lIns="91440" tIns="45720" rIns="91440" bIns="45720" rtlCol="0" anchor="b" anchorCtr="0">
            <a:noAutofit/>
          </a:bodyPr>
          <a:lstStyle>
            <a:lvl1pPr>
              <a:defRPr lang="en-GB" sz="2800" b="1" dirty="0">
                <a:latin typeface="Avenir Next LT Pro" panose="020B0504020202020204" pitchFamily="34" charset="0"/>
              </a:defRPr>
            </a:lvl1pPr>
          </a:lstStyle>
          <a:p>
            <a:pPr marL="0" lvl="0"/>
            <a:r>
              <a:rPr lang="en-US"/>
              <a:t>Click to edit Master title style</a:t>
            </a:r>
            <a:endParaRPr lang="en-GB" dirty="0"/>
          </a:p>
        </p:txBody>
      </p:sp>
      <p:sp>
        <p:nvSpPr>
          <p:cNvPr id="15" name="Picture Placeholder 14">
            <a:extLst>
              <a:ext uri="{FF2B5EF4-FFF2-40B4-BE49-F238E27FC236}">
                <a16:creationId xmlns:a16="http://schemas.microsoft.com/office/drawing/2014/main" id="{FBDC8091-1BA5-EFAB-0CF9-FF4B166DA108}"/>
              </a:ext>
            </a:extLst>
          </p:cNvPr>
          <p:cNvSpPr>
            <a:spLocks noGrp="1"/>
          </p:cNvSpPr>
          <p:nvPr>
            <p:ph type="pic" sz="quarter" idx="11"/>
          </p:nvPr>
        </p:nvSpPr>
        <p:spPr>
          <a:xfrm>
            <a:off x="6533001" y="1333040"/>
            <a:ext cx="5299114" cy="3988106"/>
          </a:xfrm>
          <a:custGeom>
            <a:avLst/>
            <a:gdLst>
              <a:gd name="connsiteX0" fmla="*/ 91806 w 5299114"/>
              <a:gd name="connsiteY0" fmla="*/ 0 h 3988106"/>
              <a:gd name="connsiteX1" fmla="*/ 5207308 w 5299114"/>
              <a:gd name="connsiteY1" fmla="*/ 0 h 3988106"/>
              <a:gd name="connsiteX2" fmla="*/ 5299114 w 5299114"/>
              <a:gd name="connsiteY2" fmla="*/ 91806 h 3988106"/>
              <a:gd name="connsiteX3" fmla="*/ 5299114 w 5299114"/>
              <a:gd name="connsiteY3" fmla="*/ 3896300 h 3988106"/>
              <a:gd name="connsiteX4" fmla="*/ 5207308 w 5299114"/>
              <a:gd name="connsiteY4" fmla="*/ 3988106 h 3988106"/>
              <a:gd name="connsiteX5" fmla="*/ 91806 w 5299114"/>
              <a:gd name="connsiteY5" fmla="*/ 3988106 h 3988106"/>
              <a:gd name="connsiteX6" fmla="*/ 0 w 5299114"/>
              <a:gd name="connsiteY6" fmla="*/ 3896300 h 3988106"/>
              <a:gd name="connsiteX7" fmla="*/ 0 w 5299114"/>
              <a:gd name="connsiteY7" fmla="*/ 91806 h 3988106"/>
              <a:gd name="connsiteX8" fmla="*/ 91806 w 5299114"/>
              <a:gd name="connsiteY8" fmla="*/ 0 h 398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99114" h="3988106">
                <a:moveTo>
                  <a:pt x="91806" y="0"/>
                </a:moveTo>
                <a:lnTo>
                  <a:pt x="5207308" y="0"/>
                </a:lnTo>
                <a:cubicBezTo>
                  <a:pt x="5258011" y="0"/>
                  <a:pt x="5299114" y="41103"/>
                  <a:pt x="5299114" y="91806"/>
                </a:cubicBezTo>
                <a:lnTo>
                  <a:pt x="5299114" y="3896300"/>
                </a:lnTo>
                <a:cubicBezTo>
                  <a:pt x="5299114" y="3947003"/>
                  <a:pt x="5258011" y="3988106"/>
                  <a:pt x="5207308" y="3988106"/>
                </a:cubicBezTo>
                <a:lnTo>
                  <a:pt x="91806" y="3988106"/>
                </a:lnTo>
                <a:cubicBezTo>
                  <a:pt x="41103" y="3988106"/>
                  <a:pt x="0" y="3947003"/>
                  <a:pt x="0" y="3896300"/>
                </a:cubicBezTo>
                <a:lnTo>
                  <a:pt x="0" y="91806"/>
                </a:lnTo>
                <a:cubicBezTo>
                  <a:pt x="0" y="41103"/>
                  <a:pt x="41103" y="0"/>
                  <a:pt x="91806" y="0"/>
                </a:cubicBezTo>
                <a:close/>
              </a:path>
            </a:pathLst>
          </a:custGeom>
        </p:spPr>
        <p:txBody>
          <a:bodyPr wrap="square" anchor="ctr">
            <a:noAutofit/>
          </a:bodyPr>
          <a:lstStyle>
            <a:lvl1pPr marL="0" indent="0" algn="ctr">
              <a:buNone/>
              <a:defRPr sz="1200"/>
            </a:lvl1pPr>
          </a:lstStyle>
          <a:p>
            <a:r>
              <a:rPr lang="en-US"/>
              <a:t>Click icon to add picture</a:t>
            </a:r>
            <a:endParaRPr lang="en-GB"/>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359885" y="1333040"/>
            <a:ext cx="5732362" cy="5316531"/>
          </a:xfrm>
        </p:spPr>
        <p:txBody>
          <a:bodyPr>
            <a:normAutofit/>
          </a:bodyPr>
          <a:lstStyle>
            <a:lvl1pPr marL="0" indent="0">
              <a:lnSpc>
                <a:spcPct val="150000"/>
              </a:lnSpc>
              <a:spcBef>
                <a:spcPts val="0"/>
              </a:spcBef>
              <a:spcAft>
                <a:spcPts val="1200"/>
              </a:spcAft>
              <a:buNone/>
              <a:defRPr sz="1400">
                <a:solidFill>
                  <a:srgbClr val="687588"/>
                </a:solidFill>
                <a:latin typeface="Avenir Next LT Pro" panose="020B0504020202020204" pitchFamily="34" charset="0"/>
              </a:defRPr>
            </a:lvl1pPr>
            <a:lvl2pPr marL="457200" indent="0">
              <a:lnSpc>
                <a:spcPct val="150000"/>
              </a:lnSpc>
              <a:spcBef>
                <a:spcPts val="0"/>
              </a:spcBef>
              <a:spcAft>
                <a:spcPts val="1200"/>
              </a:spcAft>
              <a:buNone/>
              <a:defRPr sz="1400">
                <a:solidFill>
                  <a:srgbClr val="687588"/>
                </a:solidFill>
                <a:latin typeface="Avenir Next LT Pro" panose="020B0504020202020204" pitchFamily="34" charset="0"/>
              </a:defRPr>
            </a:lvl2pPr>
            <a:lvl3pPr marL="914400" indent="0">
              <a:lnSpc>
                <a:spcPct val="150000"/>
              </a:lnSpc>
              <a:spcBef>
                <a:spcPts val="0"/>
              </a:spcBef>
              <a:spcAft>
                <a:spcPts val="1200"/>
              </a:spcAft>
              <a:buNone/>
              <a:defRPr sz="1400">
                <a:solidFill>
                  <a:srgbClr val="687588"/>
                </a:solidFill>
                <a:latin typeface="Avenir Next LT Pro" panose="020B0504020202020204" pitchFamily="34" charset="0"/>
              </a:defRPr>
            </a:lvl3pPr>
            <a:lvl4pPr marL="1371600" indent="0">
              <a:lnSpc>
                <a:spcPct val="150000"/>
              </a:lnSpc>
              <a:spcBef>
                <a:spcPts val="0"/>
              </a:spcBef>
              <a:spcAft>
                <a:spcPts val="1200"/>
              </a:spcAft>
              <a:buNone/>
              <a:defRPr sz="1400">
                <a:solidFill>
                  <a:srgbClr val="687588"/>
                </a:solidFill>
                <a:latin typeface="Avenir Next LT Pro" panose="020B0504020202020204" pitchFamily="34" charset="0"/>
              </a:defRPr>
            </a:lvl4pPr>
            <a:lvl5pPr marL="1828800" indent="0">
              <a:lnSpc>
                <a:spcPct val="150000"/>
              </a:lnSpc>
              <a:spcBef>
                <a:spcPts val="0"/>
              </a:spcBef>
              <a:spcAft>
                <a:spcPts val="1200"/>
              </a:spcAft>
              <a:buNone/>
              <a:defRPr sz="1400">
                <a:solidFill>
                  <a:srgbClr val="687588"/>
                </a:solidFill>
                <a:latin typeface="Avenir Next LT Pro"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0643690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_Two Content">
    <p:bg>
      <p:bgPr>
        <a:solidFill>
          <a:schemeClr val="bg1">
            <a:alpha val="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69199"/>
            <a:ext cx="5732362" cy="482633"/>
          </a:xfrm>
        </p:spPr>
        <p:txBody>
          <a:bodyPr vert="horz" lIns="91440" tIns="45720" rIns="91440" bIns="45720" rtlCol="0" anchor="b" anchorCtr="0">
            <a:spAutoFit/>
          </a:bodyPr>
          <a:lstStyle>
            <a:lvl1pPr>
              <a:defRPr lang="en-GB" sz="2800" dirty="0"/>
            </a:lvl1pPr>
          </a:lstStyle>
          <a:p>
            <a:pPr marL="0" lvl="0"/>
            <a:r>
              <a:rPr lang="en-US"/>
              <a:t>Click to edit Master title style</a:t>
            </a:r>
            <a:endParaRPr lang="en-GB" dirty="0"/>
          </a:p>
        </p:txBody>
      </p:sp>
      <p:sp>
        <p:nvSpPr>
          <p:cNvPr id="15" name="Picture Placeholder 14">
            <a:extLst>
              <a:ext uri="{FF2B5EF4-FFF2-40B4-BE49-F238E27FC236}">
                <a16:creationId xmlns:a16="http://schemas.microsoft.com/office/drawing/2014/main" id="{FBDC8091-1BA5-EFAB-0CF9-FF4B166DA108}"/>
              </a:ext>
            </a:extLst>
          </p:cNvPr>
          <p:cNvSpPr>
            <a:spLocks noGrp="1"/>
          </p:cNvSpPr>
          <p:nvPr>
            <p:ph type="pic" sz="quarter" idx="11"/>
          </p:nvPr>
        </p:nvSpPr>
        <p:spPr>
          <a:xfrm>
            <a:off x="6533001" y="1333040"/>
            <a:ext cx="5299114" cy="3988106"/>
          </a:xfrm>
          <a:custGeom>
            <a:avLst/>
            <a:gdLst>
              <a:gd name="connsiteX0" fmla="*/ 91806 w 5299114"/>
              <a:gd name="connsiteY0" fmla="*/ 0 h 3988106"/>
              <a:gd name="connsiteX1" fmla="*/ 5207308 w 5299114"/>
              <a:gd name="connsiteY1" fmla="*/ 0 h 3988106"/>
              <a:gd name="connsiteX2" fmla="*/ 5299114 w 5299114"/>
              <a:gd name="connsiteY2" fmla="*/ 91806 h 3988106"/>
              <a:gd name="connsiteX3" fmla="*/ 5299114 w 5299114"/>
              <a:gd name="connsiteY3" fmla="*/ 3896300 h 3988106"/>
              <a:gd name="connsiteX4" fmla="*/ 5207308 w 5299114"/>
              <a:gd name="connsiteY4" fmla="*/ 3988106 h 3988106"/>
              <a:gd name="connsiteX5" fmla="*/ 91806 w 5299114"/>
              <a:gd name="connsiteY5" fmla="*/ 3988106 h 3988106"/>
              <a:gd name="connsiteX6" fmla="*/ 0 w 5299114"/>
              <a:gd name="connsiteY6" fmla="*/ 3896300 h 3988106"/>
              <a:gd name="connsiteX7" fmla="*/ 0 w 5299114"/>
              <a:gd name="connsiteY7" fmla="*/ 91806 h 3988106"/>
              <a:gd name="connsiteX8" fmla="*/ 91806 w 5299114"/>
              <a:gd name="connsiteY8" fmla="*/ 0 h 398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99114" h="3988106">
                <a:moveTo>
                  <a:pt x="91806" y="0"/>
                </a:moveTo>
                <a:lnTo>
                  <a:pt x="5207308" y="0"/>
                </a:lnTo>
                <a:cubicBezTo>
                  <a:pt x="5258011" y="0"/>
                  <a:pt x="5299114" y="41103"/>
                  <a:pt x="5299114" y="91806"/>
                </a:cubicBezTo>
                <a:lnTo>
                  <a:pt x="5299114" y="3896300"/>
                </a:lnTo>
                <a:cubicBezTo>
                  <a:pt x="5299114" y="3947003"/>
                  <a:pt x="5258011" y="3988106"/>
                  <a:pt x="5207308" y="3988106"/>
                </a:cubicBezTo>
                <a:lnTo>
                  <a:pt x="91806" y="3988106"/>
                </a:lnTo>
                <a:cubicBezTo>
                  <a:pt x="41103" y="3988106"/>
                  <a:pt x="0" y="3947003"/>
                  <a:pt x="0" y="3896300"/>
                </a:cubicBezTo>
                <a:lnTo>
                  <a:pt x="0" y="91806"/>
                </a:lnTo>
                <a:cubicBezTo>
                  <a:pt x="0" y="41103"/>
                  <a:pt x="41103" y="0"/>
                  <a:pt x="91806" y="0"/>
                </a:cubicBezTo>
                <a:close/>
              </a:path>
            </a:pathLst>
          </a:custGeom>
        </p:spPr>
        <p:txBody>
          <a:bodyPr wrap="square" anchor="ctr">
            <a:noAutofit/>
          </a:bodyPr>
          <a:lstStyle>
            <a:lvl1pPr marL="0" indent="0" algn="ctr">
              <a:buNone/>
              <a:defRPr sz="1200"/>
            </a:lvl1pPr>
          </a:lstStyle>
          <a:p>
            <a:r>
              <a:rPr lang="en-US"/>
              <a:t>Click icon to add picture</a:t>
            </a:r>
            <a:endParaRPr lang="en-GB"/>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359885" y="1333040"/>
            <a:ext cx="5732362" cy="4395731"/>
          </a:xfrm>
        </p:spPr>
        <p:txBody>
          <a:bodyPr>
            <a:normAutofit/>
          </a:bodyPr>
          <a:lstStyle>
            <a:lvl1pPr marL="0" indent="0">
              <a:lnSpc>
                <a:spcPct val="150000"/>
              </a:lnSpc>
              <a:spcBef>
                <a:spcPts val="0"/>
              </a:spcBef>
              <a:spcAft>
                <a:spcPts val="1200"/>
              </a:spcAft>
              <a:buNone/>
              <a:defRPr sz="1400">
                <a:solidFill>
                  <a:srgbClr val="687588"/>
                </a:solidFill>
                <a:latin typeface="Avenir Next LT Pro" panose="020B0504020202020204" pitchFamily="34" charset="0"/>
              </a:defRPr>
            </a:lvl1pPr>
            <a:lvl2pPr marL="457200" indent="0">
              <a:lnSpc>
                <a:spcPct val="150000"/>
              </a:lnSpc>
              <a:spcBef>
                <a:spcPts val="0"/>
              </a:spcBef>
              <a:spcAft>
                <a:spcPts val="1200"/>
              </a:spcAft>
              <a:buNone/>
              <a:defRPr sz="1400">
                <a:solidFill>
                  <a:srgbClr val="687588"/>
                </a:solidFill>
                <a:latin typeface="Avenir Next LT Pro" panose="020B0504020202020204" pitchFamily="34" charset="0"/>
              </a:defRPr>
            </a:lvl2pPr>
            <a:lvl3pPr marL="914400" indent="0">
              <a:lnSpc>
                <a:spcPct val="150000"/>
              </a:lnSpc>
              <a:spcBef>
                <a:spcPts val="0"/>
              </a:spcBef>
              <a:spcAft>
                <a:spcPts val="1200"/>
              </a:spcAft>
              <a:buNone/>
              <a:defRPr sz="1400">
                <a:solidFill>
                  <a:srgbClr val="687588"/>
                </a:solidFill>
                <a:latin typeface="Avenir Next LT Pro" panose="020B0504020202020204" pitchFamily="34" charset="0"/>
              </a:defRPr>
            </a:lvl3pPr>
            <a:lvl4pPr marL="1371600" indent="0">
              <a:lnSpc>
                <a:spcPct val="150000"/>
              </a:lnSpc>
              <a:spcBef>
                <a:spcPts val="0"/>
              </a:spcBef>
              <a:spcAft>
                <a:spcPts val="1200"/>
              </a:spcAft>
              <a:buNone/>
              <a:defRPr sz="1400">
                <a:solidFill>
                  <a:srgbClr val="687588"/>
                </a:solidFill>
                <a:latin typeface="Avenir Next LT Pro" panose="020B0504020202020204" pitchFamily="34" charset="0"/>
              </a:defRPr>
            </a:lvl4pPr>
            <a:lvl5pPr marL="1828800" indent="0">
              <a:lnSpc>
                <a:spcPct val="150000"/>
              </a:lnSpc>
              <a:spcBef>
                <a:spcPts val="0"/>
              </a:spcBef>
              <a:spcAft>
                <a:spcPts val="1200"/>
              </a:spcAft>
              <a:buNone/>
              <a:defRPr sz="1400">
                <a:solidFill>
                  <a:srgbClr val="687588"/>
                </a:solidFill>
                <a:latin typeface="Avenir Next LT Pro"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456024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5_Two Content">
    <p:bg>
      <p:bgPr>
        <a:solidFill>
          <a:schemeClr val="bg1">
            <a:alpha val="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69199"/>
            <a:ext cx="5732362" cy="482633"/>
          </a:xfrm>
        </p:spPr>
        <p:txBody>
          <a:bodyPr vert="horz" lIns="91440" tIns="45720" rIns="91440" bIns="45720" rtlCol="0" anchor="t" anchorCtr="0">
            <a:spAutoFit/>
          </a:bodyPr>
          <a:lstStyle>
            <a:lvl1pPr>
              <a:defRPr lang="en-GB" sz="2800" dirty="0"/>
            </a:lvl1pPr>
          </a:lstStyle>
          <a:p>
            <a:pPr marL="0" lvl="0"/>
            <a:r>
              <a:rPr lang="en-US"/>
              <a:t>Click to edit Master title style</a:t>
            </a:r>
            <a:endParaRPr lang="en-GB" dirty="0"/>
          </a:p>
        </p:txBody>
      </p:sp>
      <p:sp>
        <p:nvSpPr>
          <p:cNvPr id="15" name="Picture Placeholder 14">
            <a:extLst>
              <a:ext uri="{FF2B5EF4-FFF2-40B4-BE49-F238E27FC236}">
                <a16:creationId xmlns:a16="http://schemas.microsoft.com/office/drawing/2014/main" id="{FBDC8091-1BA5-EFAB-0CF9-FF4B166DA108}"/>
              </a:ext>
            </a:extLst>
          </p:cNvPr>
          <p:cNvSpPr>
            <a:spLocks noGrp="1"/>
          </p:cNvSpPr>
          <p:nvPr>
            <p:ph type="pic" sz="quarter" idx="11"/>
          </p:nvPr>
        </p:nvSpPr>
        <p:spPr>
          <a:xfrm>
            <a:off x="6533001" y="1333040"/>
            <a:ext cx="5299114" cy="3988106"/>
          </a:xfrm>
          <a:custGeom>
            <a:avLst/>
            <a:gdLst>
              <a:gd name="connsiteX0" fmla="*/ 91806 w 5299114"/>
              <a:gd name="connsiteY0" fmla="*/ 0 h 3988106"/>
              <a:gd name="connsiteX1" fmla="*/ 5207308 w 5299114"/>
              <a:gd name="connsiteY1" fmla="*/ 0 h 3988106"/>
              <a:gd name="connsiteX2" fmla="*/ 5299114 w 5299114"/>
              <a:gd name="connsiteY2" fmla="*/ 91806 h 3988106"/>
              <a:gd name="connsiteX3" fmla="*/ 5299114 w 5299114"/>
              <a:gd name="connsiteY3" fmla="*/ 3896300 h 3988106"/>
              <a:gd name="connsiteX4" fmla="*/ 5207308 w 5299114"/>
              <a:gd name="connsiteY4" fmla="*/ 3988106 h 3988106"/>
              <a:gd name="connsiteX5" fmla="*/ 91806 w 5299114"/>
              <a:gd name="connsiteY5" fmla="*/ 3988106 h 3988106"/>
              <a:gd name="connsiteX6" fmla="*/ 0 w 5299114"/>
              <a:gd name="connsiteY6" fmla="*/ 3896300 h 3988106"/>
              <a:gd name="connsiteX7" fmla="*/ 0 w 5299114"/>
              <a:gd name="connsiteY7" fmla="*/ 91806 h 3988106"/>
              <a:gd name="connsiteX8" fmla="*/ 91806 w 5299114"/>
              <a:gd name="connsiteY8" fmla="*/ 0 h 398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99114" h="3988106">
                <a:moveTo>
                  <a:pt x="91806" y="0"/>
                </a:moveTo>
                <a:lnTo>
                  <a:pt x="5207308" y="0"/>
                </a:lnTo>
                <a:cubicBezTo>
                  <a:pt x="5258011" y="0"/>
                  <a:pt x="5299114" y="41103"/>
                  <a:pt x="5299114" y="91806"/>
                </a:cubicBezTo>
                <a:lnTo>
                  <a:pt x="5299114" y="3896300"/>
                </a:lnTo>
                <a:cubicBezTo>
                  <a:pt x="5299114" y="3947003"/>
                  <a:pt x="5258011" y="3988106"/>
                  <a:pt x="5207308" y="3988106"/>
                </a:cubicBezTo>
                <a:lnTo>
                  <a:pt x="91806" y="3988106"/>
                </a:lnTo>
                <a:cubicBezTo>
                  <a:pt x="41103" y="3988106"/>
                  <a:pt x="0" y="3947003"/>
                  <a:pt x="0" y="3896300"/>
                </a:cubicBezTo>
                <a:lnTo>
                  <a:pt x="0" y="91806"/>
                </a:lnTo>
                <a:cubicBezTo>
                  <a:pt x="0" y="41103"/>
                  <a:pt x="41103" y="0"/>
                  <a:pt x="91806" y="0"/>
                </a:cubicBezTo>
                <a:close/>
              </a:path>
            </a:pathLst>
          </a:custGeom>
        </p:spPr>
        <p:txBody>
          <a:bodyPr wrap="square" anchor="ctr">
            <a:noAutofit/>
          </a:bodyPr>
          <a:lstStyle>
            <a:lvl1pPr marL="0" indent="0" algn="ctr">
              <a:buNone/>
              <a:defRPr sz="1200"/>
            </a:lvl1pPr>
          </a:lstStyle>
          <a:p>
            <a:r>
              <a:rPr lang="en-US"/>
              <a:t>Click icon to add picture</a:t>
            </a:r>
            <a:endParaRPr lang="en-GB"/>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359885" y="1738790"/>
            <a:ext cx="5732362" cy="4395731"/>
          </a:xfrm>
        </p:spPr>
        <p:txBody>
          <a:bodyPr>
            <a:normAutofit/>
          </a:bodyPr>
          <a:lstStyle>
            <a:lvl1pPr marL="0" indent="0">
              <a:lnSpc>
                <a:spcPct val="150000"/>
              </a:lnSpc>
              <a:spcBef>
                <a:spcPts val="0"/>
              </a:spcBef>
              <a:spcAft>
                <a:spcPts val="1200"/>
              </a:spcAft>
              <a:buNone/>
              <a:defRPr sz="1400">
                <a:solidFill>
                  <a:srgbClr val="687588"/>
                </a:solidFill>
                <a:latin typeface="Avenir Next LT Pro" panose="020B0504020202020204" pitchFamily="34" charset="0"/>
              </a:defRPr>
            </a:lvl1pPr>
            <a:lvl2pPr marL="457200" indent="0">
              <a:lnSpc>
                <a:spcPct val="150000"/>
              </a:lnSpc>
              <a:spcBef>
                <a:spcPts val="0"/>
              </a:spcBef>
              <a:spcAft>
                <a:spcPts val="1200"/>
              </a:spcAft>
              <a:buNone/>
              <a:defRPr sz="1400">
                <a:solidFill>
                  <a:srgbClr val="687588"/>
                </a:solidFill>
                <a:latin typeface="Avenir Next LT Pro" panose="020B0504020202020204" pitchFamily="34" charset="0"/>
              </a:defRPr>
            </a:lvl2pPr>
            <a:lvl3pPr marL="914400" indent="0">
              <a:lnSpc>
                <a:spcPct val="150000"/>
              </a:lnSpc>
              <a:spcBef>
                <a:spcPts val="0"/>
              </a:spcBef>
              <a:spcAft>
                <a:spcPts val="1200"/>
              </a:spcAft>
              <a:buNone/>
              <a:defRPr sz="1400">
                <a:solidFill>
                  <a:srgbClr val="687588"/>
                </a:solidFill>
                <a:latin typeface="Avenir Next LT Pro" panose="020B0504020202020204" pitchFamily="34" charset="0"/>
              </a:defRPr>
            </a:lvl3pPr>
            <a:lvl4pPr marL="1371600" indent="0">
              <a:lnSpc>
                <a:spcPct val="150000"/>
              </a:lnSpc>
              <a:spcBef>
                <a:spcPts val="0"/>
              </a:spcBef>
              <a:spcAft>
                <a:spcPts val="1200"/>
              </a:spcAft>
              <a:buNone/>
              <a:defRPr sz="1400">
                <a:solidFill>
                  <a:srgbClr val="687588"/>
                </a:solidFill>
                <a:latin typeface="Avenir Next LT Pro" panose="020B0504020202020204" pitchFamily="34" charset="0"/>
              </a:defRPr>
            </a:lvl4pPr>
            <a:lvl5pPr marL="1828800" indent="0">
              <a:lnSpc>
                <a:spcPct val="150000"/>
              </a:lnSpc>
              <a:spcBef>
                <a:spcPts val="0"/>
              </a:spcBef>
              <a:spcAft>
                <a:spcPts val="1200"/>
              </a:spcAft>
              <a:buNone/>
              <a:defRPr sz="1400">
                <a:solidFill>
                  <a:srgbClr val="687588"/>
                </a:solidFill>
                <a:latin typeface="Avenir Next LT Pro"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8644913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_Two Content">
    <p:bg>
      <p:bgPr>
        <a:solidFill>
          <a:schemeClr val="bg1">
            <a:alpha val="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14132"/>
            <a:ext cx="5732362" cy="537700"/>
          </a:xfrm>
        </p:spPr>
        <p:txBody>
          <a:bodyPr vert="horz" lIns="91440" tIns="45720" rIns="91440" bIns="45720" rtlCol="0" anchor="b" anchorCtr="0">
            <a:normAutofit/>
          </a:bodyPr>
          <a:lstStyle>
            <a:lvl1pPr>
              <a:defRPr lang="en-GB" sz="2800" dirty="0"/>
            </a:lvl1pPr>
          </a:lstStyle>
          <a:p>
            <a:pPr marL="0" lvl="0"/>
            <a:r>
              <a:rPr lang="en-US"/>
              <a:t>Click to edit Master title style</a:t>
            </a:r>
            <a:endParaRPr lang="en-GB" dirty="0"/>
          </a:p>
        </p:txBody>
      </p:sp>
      <p:sp>
        <p:nvSpPr>
          <p:cNvPr id="15" name="Picture Placeholder 14">
            <a:extLst>
              <a:ext uri="{FF2B5EF4-FFF2-40B4-BE49-F238E27FC236}">
                <a16:creationId xmlns:a16="http://schemas.microsoft.com/office/drawing/2014/main" id="{FBDC8091-1BA5-EFAB-0CF9-FF4B166DA108}"/>
              </a:ext>
            </a:extLst>
          </p:cNvPr>
          <p:cNvSpPr>
            <a:spLocks noGrp="1"/>
          </p:cNvSpPr>
          <p:nvPr>
            <p:ph type="pic" sz="quarter" idx="11"/>
          </p:nvPr>
        </p:nvSpPr>
        <p:spPr>
          <a:xfrm>
            <a:off x="6533001" y="1333040"/>
            <a:ext cx="5299114" cy="3988106"/>
          </a:xfrm>
          <a:custGeom>
            <a:avLst/>
            <a:gdLst>
              <a:gd name="connsiteX0" fmla="*/ 91806 w 5299114"/>
              <a:gd name="connsiteY0" fmla="*/ 0 h 3988106"/>
              <a:gd name="connsiteX1" fmla="*/ 5207308 w 5299114"/>
              <a:gd name="connsiteY1" fmla="*/ 0 h 3988106"/>
              <a:gd name="connsiteX2" fmla="*/ 5299114 w 5299114"/>
              <a:gd name="connsiteY2" fmla="*/ 91806 h 3988106"/>
              <a:gd name="connsiteX3" fmla="*/ 5299114 w 5299114"/>
              <a:gd name="connsiteY3" fmla="*/ 3896300 h 3988106"/>
              <a:gd name="connsiteX4" fmla="*/ 5207308 w 5299114"/>
              <a:gd name="connsiteY4" fmla="*/ 3988106 h 3988106"/>
              <a:gd name="connsiteX5" fmla="*/ 91806 w 5299114"/>
              <a:gd name="connsiteY5" fmla="*/ 3988106 h 3988106"/>
              <a:gd name="connsiteX6" fmla="*/ 0 w 5299114"/>
              <a:gd name="connsiteY6" fmla="*/ 3896300 h 3988106"/>
              <a:gd name="connsiteX7" fmla="*/ 0 w 5299114"/>
              <a:gd name="connsiteY7" fmla="*/ 91806 h 3988106"/>
              <a:gd name="connsiteX8" fmla="*/ 91806 w 5299114"/>
              <a:gd name="connsiteY8" fmla="*/ 0 h 398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99114" h="3988106">
                <a:moveTo>
                  <a:pt x="91806" y="0"/>
                </a:moveTo>
                <a:lnTo>
                  <a:pt x="5207308" y="0"/>
                </a:lnTo>
                <a:cubicBezTo>
                  <a:pt x="5258011" y="0"/>
                  <a:pt x="5299114" y="41103"/>
                  <a:pt x="5299114" y="91806"/>
                </a:cubicBezTo>
                <a:lnTo>
                  <a:pt x="5299114" y="3896300"/>
                </a:lnTo>
                <a:cubicBezTo>
                  <a:pt x="5299114" y="3947003"/>
                  <a:pt x="5258011" y="3988106"/>
                  <a:pt x="5207308" y="3988106"/>
                </a:cubicBezTo>
                <a:lnTo>
                  <a:pt x="91806" y="3988106"/>
                </a:lnTo>
                <a:cubicBezTo>
                  <a:pt x="41103" y="3988106"/>
                  <a:pt x="0" y="3947003"/>
                  <a:pt x="0" y="3896300"/>
                </a:cubicBezTo>
                <a:lnTo>
                  <a:pt x="0" y="91806"/>
                </a:lnTo>
                <a:cubicBezTo>
                  <a:pt x="0" y="41103"/>
                  <a:pt x="41103" y="0"/>
                  <a:pt x="91806" y="0"/>
                </a:cubicBezTo>
                <a:close/>
              </a:path>
            </a:pathLst>
          </a:custGeom>
        </p:spPr>
        <p:txBody>
          <a:bodyPr wrap="square" anchor="ctr">
            <a:noAutofit/>
          </a:bodyPr>
          <a:lstStyle>
            <a:lvl1pPr marL="0" indent="0" algn="ctr">
              <a:buNone/>
              <a:defRPr sz="1200"/>
            </a:lvl1pPr>
          </a:lstStyle>
          <a:p>
            <a:r>
              <a:rPr lang="en-US"/>
              <a:t>Click icon to add picture</a:t>
            </a:r>
            <a:endParaRPr lang="en-GB"/>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359885" y="1333040"/>
            <a:ext cx="5732362" cy="4395731"/>
          </a:xfrm>
        </p:spPr>
        <p:txBody>
          <a:bodyPr>
            <a:normAutofit/>
          </a:bodyPr>
          <a:lstStyle>
            <a:lvl1pPr marL="0" indent="0">
              <a:lnSpc>
                <a:spcPct val="120000"/>
              </a:lnSpc>
              <a:spcBef>
                <a:spcPts val="0"/>
              </a:spcBef>
              <a:spcAft>
                <a:spcPts val="1200"/>
              </a:spcAft>
              <a:buNone/>
              <a:defRPr sz="1400">
                <a:solidFill>
                  <a:srgbClr val="687588"/>
                </a:solidFill>
                <a:latin typeface="Avenir Next LT Pro" panose="020B0504020202020204" pitchFamily="34" charset="0"/>
              </a:defRPr>
            </a:lvl1pPr>
            <a:lvl2pPr marL="457200" indent="0">
              <a:lnSpc>
                <a:spcPct val="120000"/>
              </a:lnSpc>
              <a:spcBef>
                <a:spcPts val="0"/>
              </a:spcBef>
              <a:spcAft>
                <a:spcPts val="1200"/>
              </a:spcAft>
              <a:buNone/>
              <a:defRPr sz="1400">
                <a:solidFill>
                  <a:srgbClr val="687588"/>
                </a:solidFill>
                <a:latin typeface="Avenir Next LT Pro" panose="020B0504020202020204" pitchFamily="34" charset="0"/>
              </a:defRPr>
            </a:lvl2pPr>
            <a:lvl3pPr marL="914400" indent="0">
              <a:lnSpc>
                <a:spcPct val="120000"/>
              </a:lnSpc>
              <a:spcBef>
                <a:spcPts val="0"/>
              </a:spcBef>
              <a:spcAft>
                <a:spcPts val="1200"/>
              </a:spcAft>
              <a:buNone/>
              <a:defRPr sz="1400">
                <a:solidFill>
                  <a:srgbClr val="687588"/>
                </a:solidFill>
                <a:latin typeface="Avenir Next LT Pro" panose="020B0504020202020204" pitchFamily="34" charset="0"/>
              </a:defRPr>
            </a:lvl3pPr>
            <a:lvl4pPr marL="1371600" indent="0">
              <a:lnSpc>
                <a:spcPct val="120000"/>
              </a:lnSpc>
              <a:spcBef>
                <a:spcPts val="0"/>
              </a:spcBef>
              <a:spcAft>
                <a:spcPts val="1200"/>
              </a:spcAft>
              <a:buNone/>
              <a:defRPr sz="1400">
                <a:solidFill>
                  <a:srgbClr val="687588"/>
                </a:solidFill>
                <a:latin typeface="Avenir Next LT Pro" panose="020B0504020202020204" pitchFamily="34" charset="0"/>
              </a:defRPr>
            </a:lvl4pPr>
            <a:lvl5pPr marL="1828800" indent="0">
              <a:lnSpc>
                <a:spcPct val="120000"/>
              </a:lnSpc>
              <a:spcBef>
                <a:spcPts val="0"/>
              </a:spcBef>
              <a:spcAft>
                <a:spcPts val="1200"/>
              </a:spcAft>
              <a:buNone/>
              <a:defRPr sz="1400">
                <a:solidFill>
                  <a:srgbClr val="687588"/>
                </a:solidFill>
                <a:latin typeface="Avenir Next LT Pro"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89621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_Two Content">
    <p:bg>
      <p:bgPr>
        <a:solidFill>
          <a:schemeClr val="bg1">
            <a:alpha val="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437907"/>
            <a:ext cx="5732362" cy="537700"/>
          </a:xfrm>
        </p:spPr>
        <p:txBody>
          <a:bodyPr vert="horz" lIns="91440" tIns="45720" rIns="91440" bIns="45720" rtlCol="0" anchor="b" anchorCtr="0">
            <a:normAutofit/>
          </a:bodyPr>
          <a:lstStyle>
            <a:lvl1pPr>
              <a:defRPr lang="en-GB" sz="2800" dirty="0"/>
            </a:lvl1pPr>
          </a:lstStyle>
          <a:p>
            <a:pPr marL="0" lvl="0"/>
            <a:r>
              <a:rPr lang="en-US"/>
              <a:t>Click to edit Master title style</a:t>
            </a:r>
            <a:endParaRPr lang="en-GB" dirty="0"/>
          </a:p>
        </p:txBody>
      </p:sp>
      <p:sp>
        <p:nvSpPr>
          <p:cNvPr id="15" name="Picture Placeholder 14">
            <a:extLst>
              <a:ext uri="{FF2B5EF4-FFF2-40B4-BE49-F238E27FC236}">
                <a16:creationId xmlns:a16="http://schemas.microsoft.com/office/drawing/2014/main" id="{FBDC8091-1BA5-EFAB-0CF9-FF4B166DA108}"/>
              </a:ext>
            </a:extLst>
          </p:cNvPr>
          <p:cNvSpPr>
            <a:spLocks noGrp="1"/>
          </p:cNvSpPr>
          <p:nvPr>
            <p:ph type="pic" sz="quarter" idx="11"/>
          </p:nvPr>
        </p:nvSpPr>
        <p:spPr>
          <a:xfrm>
            <a:off x="6533001" y="1333040"/>
            <a:ext cx="5299114" cy="3988106"/>
          </a:xfrm>
          <a:custGeom>
            <a:avLst/>
            <a:gdLst>
              <a:gd name="connsiteX0" fmla="*/ 91806 w 5299114"/>
              <a:gd name="connsiteY0" fmla="*/ 0 h 3988106"/>
              <a:gd name="connsiteX1" fmla="*/ 5207308 w 5299114"/>
              <a:gd name="connsiteY1" fmla="*/ 0 h 3988106"/>
              <a:gd name="connsiteX2" fmla="*/ 5299114 w 5299114"/>
              <a:gd name="connsiteY2" fmla="*/ 91806 h 3988106"/>
              <a:gd name="connsiteX3" fmla="*/ 5299114 w 5299114"/>
              <a:gd name="connsiteY3" fmla="*/ 3896300 h 3988106"/>
              <a:gd name="connsiteX4" fmla="*/ 5207308 w 5299114"/>
              <a:gd name="connsiteY4" fmla="*/ 3988106 h 3988106"/>
              <a:gd name="connsiteX5" fmla="*/ 91806 w 5299114"/>
              <a:gd name="connsiteY5" fmla="*/ 3988106 h 3988106"/>
              <a:gd name="connsiteX6" fmla="*/ 0 w 5299114"/>
              <a:gd name="connsiteY6" fmla="*/ 3896300 h 3988106"/>
              <a:gd name="connsiteX7" fmla="*/ 0 w 5299114"/>
              <a:gd name="connsiteY7" fmla="*/ 91806 h 3988106"/>
              <a:gd name="connsiteX8" fmla="*/ 91806 w 5299114"/>
              <a:gd name="connsiteY8" fmla="*/ 0 h 398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99114" h="3988106">
                <a:moveTo>
                  <a:pt x="91806" y="0"/>
                </a:moveTo>
                <a:lnTo>
                  <a:pt x="5207308" y="0"/>
                </a:lnTo>
                <a:cubicBezTo>
                  <a:pt x="5258011" y="0"/>
                  <a:pt x="5299114" y="41103"/>
                  <a:pt x="5299114" y="91806"/>
                </a:cubicBezTo>
                <a:lnTo>
                  <a:pt x="5299114" y="3896300"/>
                </a:lnTo>
                <a:cubicBezTo>
                  <a:pt x="5299114" y="3947003"/>
                  <a:pt x="5258011" y="3988106"/>
                  <a:pt x="5207308" y="3988106"/>
                </a:cubicBezTo>
                <a:lnTo>
                  <a:pt x="91806" y="3988106"/>
                </a:lnTo>
                <a:cubicBezTo>
                  <a:pt x="41103" y="3988106"/>
                  <a:pt x="0" y="3947003"/>
                  <a:pt x="0" y="3896300"/>
                </a:cubicBezTo>
                <a:lnTo>
                  <a:pt x="0" y="91806"/>
                </a:lnTo>
                <a:cubicBezTo>
                  <a:pt x="0" y="41103"/>
                  <a:pt x="41103" y="0"/>
                  <a:pt x="91806" y="0"/>
                </a:cubicBezTo>
                <a:close/>
              </a:path>
            </a:pathLst>
          </a:custGeom>
        </p:spPr>
        <p:txBody>
          <a:bodyPr wrap="square" anchor="ctr">
            <a:noAutofit/>
          </a:bodyPr>
          <a:lstStyle>
            <a:lvl1pPr marL="0" indent="0" algn="ctr">
              <a:buNone/>
              <a:defRPr sz="1200"/>
            </a:lvl1pPr>
          </a:lstStyle>
          <a:p>
            <a:r>
              <a:rPr lang="en-US"/>
              <a:t>Click icon to add picture</a:t>
            </a:r>
            <a:endParaRPr lang="en-GB"/>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359885" y="1056815"/>
            <a:ext cx="5732362" cy="4395731"/>
          </a:xfrm>
        </p:spPr>
        <p:txBody>
          <a:bodyPr>
            <a:normAutofit/>
          </a:bodyPr>
          <a:lstStyle>
            <a:lvl1pPr marL="0" indent="0">
              <a:lnSpc>
                <a:spcPct val="120000"/>
              </a:lnSpc>
              <a:spcBef>
                <a:spcPts val="0"/>
              </a:spcBef>
              <a:spcAft>
                <a:spcPts val="1200"/>
              </a:spcAft>
              <a:buNone/>
              <a:defRPr sz="1400">
                <a:solidFill>
                  <a:srgbClr val="687588"/>
                </a:solidFill>
                <a:latin typeface="Avenir Next LT Pro" panose="020B0504020202020204" pitchFamily="34" charset="0"/>
              </a:defRPr>
            </a:lvl1pPr>
            <a:lvl2pPr marL="457200" indent="0">
              <a:lnSpc>
                <a:spcPct val="120000"/>
              </a:lnSpc>
              <a:spcBef>
                <a:spcPts val="0"/>
              </a:spcBef>
              <a:spcAft>
                <a:spcPts val="1200"/>
              </a:spcAft>
              <a:buNone/>
              <a:defRPr sz="1400">
                <a:solidFill>
                  <a:srgbClr val="687588"/>
                </a:solidFill>
                <a:latin typeface="Avenir Next LT Pro" panose="020B0504020202020204" pitchFamily="34" charset="0"/>
              </a:defRPr>
            </a:lvl2pPr>
            <a:lvl3pPr marL="914400" indent="0">
              <a:lnSpc>
                <a:spcPct val="120000"/>
              </a:lnSpc>
              <a:spcBef>
                <a:spcPts val="0"/>
              </a:spcBef>
              <a:spcAft>
                <a:spcPts val="1200"/>
              </a:spcAft>
              <a:buNone/>
              <a:defRPr sz="1400">
                <a:solidFill>
                  <a:srgbClr val="687588"/>
                </a:solidFill>
                <a:latin typeface="Avenir Next LT Pro" panose="020B0504020202020204" pitchFamily="34" charset="0"/>
              </a:defRPr>
            </a:lvl3pPr>
            <a:lvl4pPr marL="1371600" indent="0">
              <a:lnSpc>
                <a:spcPct val="120000"/>
              </a:lnSpc>
              <a:spcBef>
                <a:spcPts val="0"/>
              </a:spcBef>
              <a:spcAft>
                <a:spcPts val="1200"/>
              </a:spcAft>
              <a:buNone/>
              <a:defRPr sz="1400">
                <a:solidFill>
                  <a:srgbClr val="687588"/>
                </a:solidFill>
                <a:latin typeface="Avenir Next LT Pro" panose="020B0504020202020204" pitchFamily="34" charset="0"/>
              </a:defRPr>
            </a:lvl4pPr>
            <a:lvl5pPr marL="1828800" indent="0">
              <a:lnSpc>
                <a:spcPct val="120000"/>
              </a:lnSpc>
              <a:spcBef>
                <a:spcPts val="0"/>
              </a:spcBef>
              <a:spcAft>
                <a:spcPts val="1200"/>
              </a:spcAft>
              <a:buNone/>
              <a:defRPr sz="1400">
                <a:solidFill>
                  <a:srgbClr val="687588"/>
                </a:solidFill>
                <a:latin typeface="Avenir Next LT Pro"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188660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6_Two Content">
    <p:bg>
      <p:bgPr>
        <a:solidFill>
          <a:srgbClr val="F0F9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14132"/>
            <a:ext cx="5732362" cy="537700"/>
          </a:xfrm>
        </p:spPr>
        <p:txBody>
          <a:bodyPr vert="horz" lIns="91440" tIns="45720" rIns="91440" bIns="45720" rtlCol="0" anchor="b" anchorCtr="0">
            <a:noAutofit/>
          </a:bodyPr>
          <a:lstStyle>
            <a:lvl1pPr>
              <a:defRPr lang="en-GB" sz="2800" b="1" dirty="0">
                <a:latin typeface="Avenir Next LT Pro" panose="020B0504020202020204" pitchFamily="34" charset="0"/>
              </a:defRPr>
            </a:lvl1pPr>
          </a:lstStyle>
          <a:p>
            <a:pPr marL="0" lvl="0"/>
            <a:r>
              <a:rPr lang="en-US"/>
              <a:t>Click to edit Master title style</a:t>
            </a:r>
            <a:endParaRPr lang="en-GB" dirty="0"/>
          </a:p>
        </p:txBody>
      </p:sp>
      <p:sp>
        <p:nvSpPr>
          <p:cNvPr id="15" name="Picture Placeholder 14">
            <a:extLst>
              <a:ext uri="{FF2B5EF4-FFF2-40B4-BE49-F238E27FC236}">
                <a16:creationId xmlns:a16="http://schemas.microsoft.com/office/drawing/2014/main" id="{FBDC8091-1BA5-EFAB-0CF9-FF4B166DA108}"/>
              </a:ext>
            </a:extLst>
          </p:cNvPr>
          <p:cNvSpPr>
            <a:spLocks noGrp="1"/>
          </p:cNvSpPr>
          <p:nvPr>
            <p:ph type="pic" sz="quarter" idx="11"/>
          </p:nvPr>
        </p:nvSpPr>
        <p:spPr>
          <a:xfrm>
            <a:off x="6533001" y="1333040"/>
            <a:ext cx="5299114" cy="3988106"/>
          </a:xfrm>
          <a:custGeom>
            <a:avLst/>
            <a:gdLst>
              <a:gd name="connsiteX0" fmla="*/ 91806 w 5299114"/>
              <a:gd name="connsiteY0" fmla="*/ 0 h 3988106"/>
              <a:gd name="connsiteX1" fmla="*/ 5207308 w 5299114"/>
              <a:gd name="connsiteY1" fmla="*/ 0 h 3988106"/>
              <a:gd name="connsiteX2" fmla="*/ 5299114 w 5299114"/>
              <a:gd name="connsiteY2" fmla="*/ 91806 h 3988106"/>
              <a:gd name="connsiteX3" fmla="*/ 5299114 w 5299114"/>
              <a:gd name="connsiteY3" fmla="*/ 3896300 h 3988106"/>
              <a:gd name="connsiteX4" fmla="*/ 5207308 w 5299114"/>
              <a:gd name="connsiteY4" fmla="*/ 3988106 h 3988106"/>
              <a:gd name="connsiteX5" fmla="*/ 91806 w 5299114"/>
              <a:gd name="connsiteY5" fmla="*/ 3988106 h 3988106"/>
              <a:gd name="connsiteX6" fmla="*/ 0 w 5299114"/>
              <a:gd name="connsiteY6" fmla="*/ 3896300 h 3988106"/>
              <a:gd name="connsiteX7" fmla="*/ 0 w 5299114"/>
              <a:gd name="connsiteY7" fmla="*/ 91806 h 3988106"/>
              <a:gd name="connsiteX8" fmla="*/ 91806 w 5299114"/>
              <a:gd name="connsiteY8" fmla="*/ 0 h 398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99114" h="3988106">
                <a:moveTo>
                  <a:pt x="91806" y="0"/>
                </a:moveTo>
                <a:lnTo>
                  <a:pt x="5207308" y="0"/>
                </a:lnTo>
                <a:cubicBezTo>
                  <a:pt x="5258011" y="0"/>
                  <a:pt x="5299114" y="41103"/>
                  <a:pt x="5299114" y="91806"/>
                </a:cubicBezTo>
                <a:lnTo>
                  <a:pt x="5299114" y="3896300"/>
                </a:lnTo>
                <a:cubicBezTo>
                  <a:pt x="5299114" y="3947003"/>
                  <a:pt x="5258011" y="3988106"/>
                  <a:pt x="5207308" y="3988106"/>
                </a:cubicBezTo>
                <a:lnTo>
                  <a:pt x="91806" y="3988106"/>
                </a:lnTo>
                <a:cubicBezTo>
                  <a:pt x="41103" y="3988106"/>
                  <a:pt x="0" y="3947003"/>
                  <a:pt x="0" y="3896300"/>
                </a:cubicBezTo>
                <a:lnTo>
                  <a:pt x="0" y="91806"/>
                </a:lnTo>
                <a:cubicBezTo>
                  <a:pt x="0" y="41103"/>
                  <a:pt x="41103" y="0"/>
                  <a:pt x="91806" y="0"/>
                </a:cubicBezTo>
                <a:close/>
              </a:path>
            </a:pathLst>
          </a:custGeom>
        </p:spPr>
        <p:txBody>
          <a:bodyPr wrap="square" anchor="ctr">
            <a:noAutofit/>
          </a:bodyPr>
          <a:lstStyle>
            <a:lvl1pPr marL="0" indent="0" algn="ctr">
              <a:buNone/>
              <a:defRPr sz="1200"/>
            </a:lvl1pPr>
          </a:lstStyle>
          <a:p>
            <a:r>
              <a:rPr lang="en-US"/>
              <a:t>Click icon to add picture</a:t>
            </a:r>
            <a:endParaRPr lang="en-GB"/>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359885" y="1333040"/>
            <a:ext cx="5732362" cy="5316531"/>
          </a:xfrm>
        </p:spPr>
        <p:txBody>
          <a:bodyPr>
            <a:noAutofit/>
          </a:bodyPr>
          <a:lstStyle>
            <a:lvl1pPr marL="0" indent="0">
              <a:lnSpc>
                <a:spcPct val="150000"/>
              </a:lnSpc>
              <a:spcBef>
                <a:spcPts val="0"/>
              </a:spcBef>
              <a:spcAft>
                <a:spcPts val="1200"/>
              </a:spcAft>
              <a:buNone/>
              <a:defRPr sz="1400">
                <a:solidFill>
                  <a:srgbClr val="687588"/>
                </a:solidFill>
                <a:latin typeface="Avenir Next LT Pro" panose="020B0504020202020204" pitchFamily="34" charset="0"/>
              </a:defRPr>
            </a:lvl1pPr>
            <a:lvl2pPr marL="457200" indent="0">
              <a:lnSpc>
                <a:spcPct val="150000"/>
              </a:lnSpc>
              <a:spcBef>
                <a:spcPts val="0"/>
              </a:spcBef>
              <a:spcAft>
                <a:spcPts val="1200"/>
              </a:spcAft>
              <a:buNone/>
              <a:defRPr sz="1400">
                <a:solidFill>
                  <a:srgbClr val="687588"/>
                </a:solidFill>
                <a:latin typeface="Avenir Next LT Pro" panose="020B0504020202020204" pitchFamily="34" charset="0"/>
              </a:defRPr>
            </a:lvl2pPr>
            <a:lvl3pPr marL="914400" indent="0">
              <a:lnSpc>
                <a:spcPct val="150000"/>
              </a:lnSpc>
              <a:spcBef>
                <a:spcPts val="0"/>
              </a:spcBef>
              <a:spcAft>
                <a:spcPts val="1200"/>
              </a:spcAft>
              <a:buNone/>
              <a:defRPr sz="1400">
                <a:solidFill>
                  <a:srgbClr val="687588"/>
                </a:solidFill>
                <a:latin typeface="Avenir Next LT Pro" panose="020B0504020202020204" pitchFamily="34" charset="0"/>
              </a:defRPr>
            </a:lvl3pPr>
            <a:lvl4pPr marL="1371600" indent="0">
              <a:lnSpc>
                <a:spcPct val="150000"/>
              </a:lnSpc>
              <a:spcBef>
                <a:spcPts val="0"/>
              </a:spcBef>
              <a:spcAft>
                <a:spcPts val="1200"/>
              </a:spcAft>
              <a:buNone/>
              <a:defRPr sz="1400">
                <a:solidFill>
                  <a:srgbClr val="687588"/>
                </a:solidFill>
                <a:latin typeface="Avenir Next LT Pro" panose="020B0504020202020204" pitchFamily="34" charset="0"/>
              </a:defRPr>
            </a:lvl4pPr>
            <a:lvl5pPr marL="1828800" indent="0">
              <a:lnSpc>
                <a:spcPct val="150000"/>
              </a:lnSpc>
              <a:spcBef>
                <a:spcPts val="0"/>
              </a:spcBef>
              <a:spcAft>
                <a:spcPts val="1200"/>
              </a:spcAft>
              <a:buNone/>
              <a:defRPr sz="1400">
                <a:solidFill>
                  <a:srgbClr val="687588"/>
                </a:solidFill>
                <a:latin typeface="Avenir Next LT Pro"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4" name="Graphic 3">
            <a:extLst>
              <a:ext uri="{FF2B5EF4-FFF2-40B4-BE49-F238E27FC236}">
                <a16:creationId xmlns:a16="http://schemas.microsoft.com/office/drawing/2014/main" id="{BF1DED37-596F-266B-EDC4-1FD48F25E706}"/>
              </a:ext>
            </a:extLst>
          </p:cNvPr>
          <p:cNvPicPr>
            <a:picLocks noChangeAspect="1"/>
          </p:cNvPicPr>
          <p:nvPr/>
        </p:nvPicPr>
        <p:blipFill>
          <a:blip r:embed="rId2">
            <a:extLst>
              <a:ext uri="{96DAC541-7B7A-43D3-8B79-37D633B846F1}">
                <asvg:svgBlip xmlns:asvg="http://schemas.microsoft.com/office/drawing/2016/SVG/main" r:embed="rId3"/>
              </a:ext>
            </a:extLst>
          </a:blip>
          <a:srcRect b="63826"/>
          <a:stretch/>
        </p:blipFill>
        <p:spPr>
          <a:xfrm>
            <a:off x="0" y="5605320"/>
            <a:ext cx="12192000" cy="1252680"/>
          </a:xfrm>
          <a:prstGeom prst="rect">
            <a:avLst/>
          </a:prstGeom>
        </p:spPr>
      </p:pic>
      <p:pic>
        <p:nvPicPr>
          <p:cNvPr id="6" name="Graphic 5">
            <a:extLst>
              <a:ext uri="{FF2B5EF4-FFF2-40B4-BE49-F238E27FC236}">
                <a16:creationId xmlns:a16="http://schemas.microsoft.com/office/drawing/2014/main" id="{3D6476D4-B79E-9E03-CF95-7DAB343AB28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831927" y="2085091"/>
            <a:ext cx="3564249" cy="3988106"/>
          </a:xfrm>
          <a:prstGeom prst="rect">
            <a:avLst/>
          </a:prstGeom>
        </p:spPr>
      </p:pic>
      <p:pic>
        <p:nvPicPr>
          <p:cNvPr id="7" name="Graphic 6">
            <a:extLst>
              <a:ext uri="{FF2B5EF4-FFF2-40B4-BE49-F238E27FC236}">
                <a16:creationId xmlns:a16="http://schemas.microsoft.com/office/drawing/2014/main" id="{F98326B1-1C0D-0895-9A19-F2600B01A47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197123" y="6092825"/>
            <a:ext cx="1700209" cy="400050"/>
          </a:xfrm>
          <a:prstGeom prst="rect">
            <a:avLst/>
          </a:prstGeom>
        </p:spPr>
      </p:pic>
      <p:pic>
        <p:nvPicPr>
          <p:cNvPr id="8" name="Graphic 7">
            <a:extLst>
              <a:ext uri="{FF2B5EF4-FFF2-40B4-BE49-F238E27FC236}">
                <a16:creationId xmlns:a16="http://schemas.microsoft.com/office/drawing/2014/main" id="{C890BE65-1129-1361-1F97-93A1F1481E7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004278" y="4445391"/>
            <a:ext cx="1454802" cy="1627806"/>
          </a:xfrm>
          <a:prstGeom prst="rect">
            <a:avLst/>
          </a:prstGeom>
        </p:spPr>
      </p:pic>
    </p:spTree>
    <p:extLst>
      <p:ext uri="{BB962C8B-B14F-4D97-AF65-F5344CB8AC3E}">
        <p14:creationId xmlns:p14="http://schemas.microsoft.com/office/powerpoint/2010/main" val="362420700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7">
                                            <p:txEl>
                                              <p:pRg st="0" end="0"/>
                                            </p:txEl>
                                          </p:spTgt>
                                        </p:tgtEl>
                                        <p:attrNameLst>
                                          <p:attrName>style.visibility</p:attrName>
                                        </p:attrNameLst>
                                      </p:cBhvr>
                                      <p:to>
                                        <p:strVal val="visible"/>
                                      </p:to>
                                    </p:set>
                                    <p:anim calcmode="lin" valueType="num">
                                      <p:cBhvr additive="base">
                                        <p:cTn id="17"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7">
                                            <p:txEl>
                                              <p:pRg st="0" end="0"/>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7">
                                            <p:txEl>
                                              <p:pRg st="1" end="1"/>
                                            </p:txEl>
                                          </p:spTgt>
                                        </p:tgtEl>
                                        <p:attrNameLst>
                                          <p:attrName>style.visibility</p:attrName>
                                        </p:attrNameLst>
                                      </p:cBhvr>
                                      <p:to>
                                        <p:strVal val="visible"/>
                                      </p:to>
                                    </p:set>
                                    <p:anim calcmode="lin" valueType="num">
                                      <p:cBhvr additive="base">
                                        <p:cTn id="21" dur="500" fill="hold"/>
                                        <p:tgtEl>
                                          <p:spTgt spid="17">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7">
                                            <p:txEl>
                                              <p:pRg st="1" end="1"/>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7">
                                            <p:txEl>
                                              <p:pRg st="2" end="2"/>
                                            </p:txEl>
                                          </p:spTgt>
                                        </p:tgtEl>
                                        <p:attrNameLst>
                                          <p:attrName>style.visibility</p:attrName>
                                        </p:attrNameLst>
                                      </p:cBhvr>
                                      <p:to>
                                        <p:strVal val="visible"/>
                                      </p:to>
                                    </p:set>
                                    <p:anim calcmode="lin" valueType="num">
                                      <p:cBhvr additive="base">
                                        <p:cTn id="25"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7">
                                            <p:txEl>
                                              <p:pRg st="2" end="2"/>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7">
                                            <p:txEl>
                                              <p:pRg st="3" end="3"/>
                                            </p:txEl>
                                          </p:spTgt>
                                        </p:tgtEl>
                                        <p:attrNameLst>
                                          <p:attrName>style.visibility</p:attrName>
                                        </p:attrNameLst>
                                      </p:cBhvr>
                                      <p:to>
                                        <p:strVal val="visible"/>
                                      </p:to>
                                    </p:set>
                                    <p:anim calcmode="lin" valueType="num">
                                      <p:cBhvr additive="base">
                                        <p:cTn id="29"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7">
                                            <p:txEl>
                                              <p:pRg st="3" end="3"/>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7">
                                            <p:txEl>
                                              <p:pRg st="4" end="4"/>
                                            </p:txEl>
                                          </p:spTgt>
                                        </p:tgtEl>
                                        <p:attrNameLst>
                                          <p:attrName>style.visibility</p:attrName>
                                        </p:attrNameLst>
                                      </p:cBhvr>
                                      <p:to>
                                        <p:strVal val="visible"/>
                                      </p:to>
                                    </p:set>
                                    <p:anim calcmode="lin" valueType="num">
                                      <p:cBhvr additive="base">
                                        <p:cTn id="33"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p:bldP spid="17" grpId="0" build="p">
        <p:tmplLst>
          <p:tmpl lvl="1">
            <p:tnLst>
              <p:par>
                <p:cTn presetID="2" presetClass="entr" presetSubtype="4" fill="hold" nodeType="click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2">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4">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5">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Lst>
  </p:timing>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4_Two Content">
    <p:bg>
      <p:bgPr>
        <a:solidFill>
          <a:srgbClr val="F0F9FF"/>
        </a:solidFill>
        <a:effectLst/>
      </p:bgPr>
    </p:bg>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9DFA0DF5-BAFB-B715-6301-0024608DFD76}"/>
              </a:ext>
            </a:extLst>
          </p:cNvPr>
          <p:cNvSpPr/>
          <p:nvPr/>
        </p:nvSpPr>
        <p:spPr>
          <a:xfrm>
            <a:off x="-63" y="5026929"/>
            <a:ext cx="12192063" cy="1831071"/>
          </a:xfrm>
          <a:custGeom>
            <a:avLst/>
            <a:gdLst>
              <a:gd name="connsiteX0" fmla="*/ 10395075 w 12192063"/>
              <a:gd name="connsiteY0" fmla="*/ 1317 h 1831071"/>
              <a:gd name="connsiteX1" fmla="*/ 10821289 w 12192063"/>
              <a:gd name="connsiteY1" fmla="*/ 117474 h 1831071"/>
              <a:gd name="connsiteX2" fmla="*/ 11380343 w 12192063"/>
              <a:gd name="connsiteY2" fmla="*/ 117474 h 1831071"/>
              <a:gd name="connsiteX3" fmla="*/ 11380343 w 12192063"/>
              <a:gd name="connsiteY3" fmla="*/ 120268 h 1831071"/>
              <a:gd name="connsiteX4" fmla="*/ 11985625 w 12192063"/>
              <a:gd name="connsiteY4" fmla="*/ 24256 h 1831071"/>
              <a:gd name="connsiteX5" fmla="*/ 12192063 w 12192063"/>
              <a:gd name="connsiteY5" fmla="*/ 105409 h 1831071"/>
              <a:gd name="connsiteX6" fmla="*/ 12192063 w 12192063"/>
              <a:gd name="connsiteY6" fmla="*/ 1831071 h 1831071"/>
              <a:gd name="connsiteX7" fmla="*/ 0 w 12192063"/>
              <a:gd name="connsiteY7" fmla="*/ 1831071 h 1831071"/>
              <a:gd name="connsiteX8" fmla="*/ 0 w 12192063"/>
              <a:gd name="connsiteY8" fmla="*/ 447102 h 1831071"/>
              <a:gd name="connsiteX9" fmla="*/ 628714 w 12192063"/>
              <a:gd name="connsiteY9" fmla="*/ 442340 h 1831071"/>
              <a:gd name="connsiteX10" fmla="*/ 816356 w 12192063"/>
              <a:gd name="connsiteY10" fmla="*/ 276986 h 1831071"/>
              <a:gd name="connsiteX11" fmla="*/ 1193419 w 12192063"/>
              <a:gd name="connsiteY11" fmla="*/ 368870 h 1831071"/>
              <a:gd name="connsiteX12" fmla="*/ 1679702 w 12192063"/>
              <a:gd name="connsiteY12" fmla="*/ 564514 h 1831071"/>
              <a:gd name="connsiteX13" fmla="*/ 1991995 w 12192063"/>
              <a:gd name="connsiteY13" fmla="*/ 556259 h 1831071"/>
              <a:gd name="connsiteX14" fmla="*/ 2184527 w 12192063"/>
              <a:gd name="connsiteY14" fmla="*/ 390588 h 1831071"/>
              <a:gd name="connsiteX15" fmla="*/ 2426589 w 12192063"/>
              <a:gd name="connsiteY15" fmla="*/ 390588 h 1831071"/>
              <a:gd name="connsiteX16" fmla="*/ 2710942 w 12192063"/>
              <a:gd name="connsiteY16" fmla="*/ 613092 h 1831071"/>
              <a:gd name="connsiteX17" fmla="*/ 2996057 w 12192063"/>
              <a:gd name="connsiteY17" fmla="*/ 613092 h 1831071"/>
              <a:gd name="connsiteX18" fmla="*/ 3345053 w 12192063"/>
              <a:gd name="connsiteY18" fmla="*/ 759904 h 1831071"/>
              <a:gd name="connsiteX19" fmla="*/ 3914521 w 12192063"/>
              <a:gd name="connsiteY19" fmla="*/ 759904 h 1831071"/>
              <a:gd name="connsiteX20" fmla="*/ 4961574 w 12192063"/>
              <a:gd name="connsiteY20" fmla="*/ 759904 h 1831071"/>
              <a:gd name="connsiteX21" fmla="*/ 5728844 w 12192063"/>
              <a:gd name="connsiteY21" fmla="*/ 429513 h 1831071"/>
              <a:gd name="connsiteX22" fmla="*/ 6592444 w 12192063"/>
              <a:gd name="connsiteY22" fmla="*/ 131634 h 1831071"/>
              <a:gd name="connsiteX23" fmla="*/ 7376606 w 12192063"/>
              <a:gd name="connsiteY23" fmla="*/ 117474 h 1831071"/>
              <a:gd name="connsiteX24" fmla="*/ 8088058 w 12192063"/>
              <a:gd name="connsiteY24" fmla="*/ 117474 h 1831071"/>
              <a:gd name="connsiteX25" fmla="*/ 8157782 w 12192063"/>
              <a:gd name="connsiteY25" fmla="*/ 117474 h 1831071"/>
              <a:gd name="connsiteX26" fmla="*/ 9746742 w 12192063"/>
              <a:gd name="connsiteY26" fmla="*/ 117474 h 1831071"/>
              <a:gd name="connsiteX27" fmla="*/ 9755886 w 12192063"/>
              <a:gd name="connsiteY27" fmla="*/ 117474 h 1831071"/>
              <a:gd name="connsiteX28" fmla="*/ 10288587 w 12192063"/>
              <a:gd name="connsiteY28" fmla="*/ 25717 h 1831071"/>
              <a:gd name="connsiteX29" fmla="*/ 10395075 w 12192063"/>
              <a:gd name="connsiteY29" fmla="*/ 1317 h 1831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192063" h="1831071">
                <a:moveTo>
                  <a:pt x="10395075" y="1317"/>
                </a:moveTo>
                <a:cubicBezTo>
                  <a:pt x="10552649" y="14211"/>
                  <a:pt x="10821289" y="117474"/>
                  <a:pt x="10821289" y="117474"/>
                </a:cubicBezTo>
                <a:lnTo>
                  <a:pt x="11380343" y="117474"/>
                </a:lnTo>
                <a:lnTo>
                  <a:pt x="11380343" y="120268"/>
                </a:lnTo>
                <a:cubicBezTo>
                  <a:pt x="11380343" y="120268"/>
                  <a:pt x="11875453" y="3047"/>
                  <a:pt x="11985625" y="24256"/>
                </a:cubicBezTo>
                <a:cubicBezTo>
                  <a:pt x="12053951" y="37401"/>
                  <a:pt x="12100814" y="77088"/>
                  <a:pt x="12192063" y="105409"/>
                </a:cubicBezTo>
                <a:lnTo>
                  <a:pt x="12192063" y="1831071"/>
                </a:lnTo>
                <a:lnTo>
                  <a:pt x="0" y="1831071"/>
                </a:lnTo>
                <a:lnTo>
                  <a:pt x="0" y="447102"/>
                </a:lnTo>
                <a:lnTo>
                  <a:pt x="628714" y="442340"/>
                </a:lnTo>
                <a:cubicBezTo>
                  <a:pt x="628714" y="442340"/>
                  <a:pt x="669417" y="234568"/>
                  <a:pt x="816356" y="276986"/>
                </a:cubicBezTo>
                <a:cubicBezTo>
                  <a:pt x="963295" y="319404"/>
                  <a:pt x="1129665" y="344868"/>
                  <a:pt x="1193419" y="368870"/>
                </a:cubicBezTo>
                <a:cubicBezTo>
                  <a:pt x="1257237" y="392874"/>
                  <a:pt x="1679702" y="564514"/>
                  <a:pt x="1679702" y="564514"/>
                </a:cubicBezTo>
                <a:lnTo>
                  <a:pt x="1991995" y="556259"/>
                </a:lnTo>
                <a:lnTo>
                  <a:pt x="2184527" y="390588"/>
                </a:lnTo>
                <a:cubicBezTo>
                  <a:pt x="2184527" y="390588"/>
                  <a:pt x="2334768" y="447928"/>
                  <a:pt x="2426589" y="390588"/>
                </a:cubicBezTo>
                <a:cubicBezTo>
                  <a:pt x="2518474" y="333247"/>
                  <a:pt x="2710942" y="613092"/>
                  <a:pt x="2710942" y="613092"/>
                </a:cubicBezTo>
                <a:cubicBezTo>
                  <a:pt x="2710942" y="613092"/>
                  <a:pt x="2922588" y="631443"/>
                  <a:pt x="2996057" y="613092"/>
                </a:cubicBezTo>
                <a:cubicBezTo>
                  <a:pt x="3069527" y="594676"/>
                  <a:pt x="3198114" y="833310"/>
                  <a:pt x="3345053" y="759904"/>
                </a:cubicBezTo>
                <a:cubicBezTo>
                  <a:pt x="3492056" y="686498"/>
                  <a:pt x="3638995" y="833310"/>
                  <a:pt x="3914521" y="759904"/>
                </a:cubicBezTo>
                <a:cubicBezTo>
                  <a:pt x="4190048" y="686498"/>
                  <a:pt x="4722814" y="759904"/>
                  <a:pt x="4961574" y="759904"/>
                </a:cubicBezTo>
                <a:cubicBezTo>
                  <a:pt x="5200333" y="759904"/>
                  <a:pt x="5420805" y="502919"/>
                  <a:pt x="5728844" y="429513"/>
                </a:cubicBezTo>
                <a:cubicBezTo>
                  <a:pt x="6036882" y="356107"/>
                  <a:pt x="6229033" y="190880"/>
                  <a:pt x="6592444" y="131634"/>
                </a:cubicBezTo>
                <a:cubicBezTo>
                  <a:pt x="6955917" y="72389"/>
                  <a:pt x="6982144" y="190880"/>
                  <a:pt x="7376606" y="117474"/>
                </a:cubicBezTo>
                <a:cubicBezTo>
                  <a:pt x="7771068" y="44068"/>
                  <a:pt x="7900608" y="172529"/>
                  <a:pt x="8088058" y="117474"/>
                </a:cubicBezTo>
                <a:cubicBezTo>
                  <a:pt x="8275511" y="62420"/>
                  <a:pt x="8157782" y="117474"/>
                  <a:pt x="8157782" y="117474"/>
                </a:cubicBezTo>
                <a:lnTo>
                  <a:pt x="9746742" y="117474"/>
                </a:lnTo>
                <a:cubicBezTo>
                  <a:pt x="9746424" y="117474"/>
                  <a:pt x="9749028" y="117474"/>
                  <a:pt x="9755886" y="117474"/>
                </a:cubicBezTo>
                <a:cubicBezTo>
                  <a:pt x="9811004" y="117474"/>
                  <a:pt x="10233470" y="117474"/>
                  <a:pt x="10288587" y="25717"/>
                </a:cubicBezTo>
                <a:cubicBezTo>
                  <a:pt x="10302367" y="2762"/>
                  <a:pt x="10342551" y="-2982"/>
                  <a:pt x="10395075" y="1317"/>
                </a:cubicBezTo>
                <a:close/>
              </a:path>
            </a:pathLst>
          </a:custGeom>
          <a:solidFill>
            <a:srgbClr val="D4EDFC"/>
          </a:solidFill>
          <a:ln w="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GB"/>
          </a:p>
        </p:txBody>
      </p:sp>
      <p:sp>
        <p:nvSpPr>
          <p:cNvPr id="5" name="Freeform 4">
            <a:extLst>
              <a:ext uri="{FF2B5EF4-FFF2-40B4-BE49-F238E27FC236}">
                <a16:creationId xmlns:a16="http://schemas.microsoft.com/office/drawing/2014/main" id="{3BA43C4D-F6D2-D2BA-ED18-C62DB4BDF380}"/>
              </a:ext>
            </a:extLst>
          </p:cNvPr>
          <p:cNvSpPr/>
          <p:nvPr/>
        </p:nvSpPr>
        <p:spPr>
          <a:xfrm>
            <a:off x="7780781" y="1106311"/>
            <a:ext cx="3280727" cy="4056380"/>
          </a:xfrm>
          <a:custGeom>
            <a:avLst/>
            <a:gdLst>
              <a:gd name="connsiteX0" fmla="*/ 2734691 w 3280727"/>
              <a:gd name="connsiteY0" fmla="*/ 642430 h 4056380"/>
              <a:gd name="connsiteX1" fmla="*/ 2791905 w 3280727"/>
              <a:gd name="connsiteY1" fmla="*/ 642430 h 4056380"/>
              <a:gd name="connsiteX2" fmla="*/ 2791905 w 3280727"/>
              <a:gd name="connsiteY2" fmla="*/ 569024 h 4056380"/>
              <a:gd name="connsiteX3" fmla="*/ 2277936 w 3280727"/>
              <a:gd name="connsiteY3" fmla="*/ 569024 h 4056380"/>
              <a:gd name="connsiteX4" fmla="*/ 2277936 w 3280727"/>
              <a:gd name="connsiteY4" fmla="*/ 495618 h 4056380"/>
              <a:gd name="connsiteX5" fmla="*/ 2331149 w 3280727"/>
              <a:gd name="connsiteY5" fmla="*/ 495618 h 4056380"/>
              <a:gd name="connsiteX6" fmla="*/ 2399983 w 3280727"/>
              <a:gd name="connsiteY6" fmla="*/ 0 h 4056380"/>
              <a:gd name="connsiteX7" fmla="*/ 913512 w 3280727"/>
              <a:gd name="connsiteY7" fmla="*/ 0 h 4056380"/>
              <a:gd name="connsiteX8" fmla="*/ 971297 w 3280727"/>
              <a:gd name="connsiteY8" fmla="*/ 495618 h 4056380"/>
              <a:gd name="connsiteX9" fmla="*/ 1029780 w 3280727"/>
              <a:gd name="connsiteY9" fmla="*/ 495618 h 4056380"/>
              <a:gd name="connsiteX10" fmla="*/ 1029780 w 3280727"/>
              <a:gd name="connsiteY10" fmla="*/ 569024 h 4056380"/>
              <a:gd name="connsiteX11" fmla="*/ 589280 w 3280727"/>
              <a:gd name="connsiteY11" fmla="*/ 569024 h 4056380"/>
              <a:gd name="connsiteX12" fmla="*/ 589280 w 3280727"/>
              <a:gd name="connsiteY12" fmla="*/ 642430 h 4056380"/>
              <a:gd name="connsiteX13" fmla="*/ 646494 w 3280727"/>
              <a:gd name="connsiteY13" fmla="*/ 642430 h 4056380"/>
              <a:gd name="connsiteX14" fmla="*/ 0 w 3280727"/>
              <a:gd name="connsiteY14" fmla="*/ 1376617 h 4056380"/>
              <a:gd name="connsiteX15" fmla="*/ 258890 w 3280727"/>
              <a:gd name="connsiteY15" fmla="*/ 1376617 h 4056380"/>
              <a:gd name="connsiteX16" fmla="*/ 258890 w 3280727"/>
              <a:gd name="connsiteY16" fmla="*/ 1431671 h 4056380"/>
              <a:gd name="connsiteX17" fmla="*/ 424117 w 3280727"/>
              <a:gd name="connsiteY17" fmla="*/ 1431671 h 4056380"/>
              <a:gd name="connsiteX18" fmla="*/ 424117 w 3280727"/>
              <a:gd name="connsiteY18" fmla="*/ 1541780 h 4056380"/>
              <a:gd name="connsiteX19" fmla="*/ 398526 w 3280727"/>
              <a:gd name="connsiteY19" fmla="*/ 1541780 h 4056380"/>
              <a:gd name="connsiteX20" fmla="*/ 281051 w 3280727"/>
              <a:gd name="connsiteY20" fmla="*/ 1486726 h 4056380"/>
              <a:gd name="connsiteX21" fmla="*/ 165736 w 3280727"/>
              <a:gd name="connsiteY21" fmla="*/ 1486726 h 4056380"/>
              <a:gd name="connsiteX22" fmla="*/ 185865 w 3280727"/>
              <a:gd name="connsiteY22" fmla="*/ 1546162 h 4056380"/>
              <a:gd name="connsiteX23" fmla="*/ 424180 w 3280727"/>
              <a:gd name="connsiteY23" fmla="*/ 1680655 h 4056380"/>
              <a:gd name="connsiteX24" fmla="*/ 424180 w 3280727"/>
              <a:gd name="connsiteY24" fmla="*/ 1835467 h 4056380"/>
              <a:gd name="connsiteX25" fmla="*/ 252476 w 3280727"/>
              <a:gd name="connsiteY25" fmla="*/ 1835467 h 4056380"/>
              <a:gd name="connsiteX26" fmla="*/ 268923 w 3280727"/>
              <a:gd name="connsiteY26" fmla="*/ 1908874 h 4056380"/>
              <a:gd name="connsiteX27" fmla="*/ 373126 w 3280727"/>
              <a:gd name="connsiteY27" fmla="*/ 1908874 h 4056380"/>
              <a:gd name="connsiteX28" fmla="*/ 397511 w 3280727"/>
              <a:gd name="connsiteY28" fmla="*/ 2312670 h 4056380"/>
              <a:gd name="connsiteX29" fmla="*/ 332423 w 3280727"/>
              <a:gd name="connsiteY29" fmla="*/ 2312670 h 4056380"/>
              <a:gd name="connsiteX30" fmla="*/ 332423 w 3280727"/>
              <a:gd name="connsiteY30" fmla="*/ 2422779 h 4056380"/>
              <a:gd name="connsiteX31" fmla="*/ 404940 w 3280727"/>
              <a:gd name="connsiteY31" fmla="*/ 2422779 h 4056380"/>
              <a:gd name="connsiteX32" fmla="*/ 462407 w 3280727"/>
              <a:gd name="connsiteY32" fmla="*/ 3358896 h 4056380"/>
              <a:gd name="connsiteX33" fmla="*/ 406083 w 3280727"/>
              <a:gd name="connsiteY33" fmla="*/ 3358896 h 4056380"/>
              <a:gd name="connsiteX34" fmla="*/ 438722 w 3280727"/>
              <a:gd name="connsiteY34" fmla="*/ 3781044 h 4056380"/>
              <a:gd name="connsiteX35" fmla="*/ 263462 w 3280727"/>
              <a:gd name="connsiteY35" fmla="*/ 3781044 h 4056380"/>
              <a:gd name="connsiteX36" fmla="*/ 307340 w 3280727"/>
              <a:gd name="connsiteY36" fmla="*/ 4056380 h 4056380"/>
              <a:gd name="connsiteX37" fmla="*/ 2951544 w 3280727"/>
              <a:gd name="connsiteY37" fmla="*/ 4056380 h 4056380"/>
              <a:gd name="connsiteX38" fmla="*/ 3006408 w 3280727"/>
              <a:gd name="connsiteY38" fmla="*/ 3781044 h 4056380"/>
              <a:gd name="connsiteX39" fmla="*/ 2836291 w 3280727"/>
              <a:gd name="connsiteY39" fmla="*/ 3781044 h 4056380"/>
              <a:gd name="connsiteX40" fmla="*/ 2863724 w 3280727"/>
              <a:gd name="connsiteY40" fmla="*/ 3358896 h 4056380"/>
              <a:gd name="connsiteX41" fmla="*/ 2808860 w 3280727"/>
              <a:gd name="connsiteY41" fmla="*/ 3358896 h 4056380"/>
              <a:gd name="connsiteX42" fmla="*/ 2865375 w 3280727"/>
              <a:gd name="connsiteY42" fmla="*/ 2422779 h 4056380"/>
              <a:gd name="connsiteX43" fmla="*/ 2975484 w 3280727"/>
              <a:gd name="connsiteY43" fmla="*/ 2422779 h 4056380"/>
              <a:gd name="connsiteX44" fmla="*/ 2975484 w 3280727"/>
              <a:gd name="connsiteY44" fmla="*/ 2312670 h 4056380"/>
              <a:gd name="connsiteX45" fmla="*/ 2872677 w 3280727"/>
              <a:gd name="connsiteY45" fmla="*/ 2312670 h 4056380"/>
              <a:gd name="connsiteX46" fmla="*/ 2896616 w 3280727"/>
              <a:gd name="connsiteY46" fmla="*/ 1908874 h 4056380"/>
              <a:gd name="connsiteX47" fmla="*/ 2987167 w 3280727"/>
              <a:gd name="connsiteY47" fmla="*/ 1908874 h 4056380"/>
              <a:gd name="connsiteX48" fmla="*/ 3006408 w 3280727"/>
              <a:gd name="connsiteY48" fmla="*/ 1835467 h 4056380"/>
              <a:gd name="connsiteX49" fmla="*/ 2902141 w 3280727"/>
              <a:gd name="connsiteY49" fmla="*/ 1835467 h 4056380"/>
              <a:gd name="connsiteX50" fmla="*/ 2902141 w 3280727"/>
              <a:gd name="connsiteY50" fmla="*/ 1680655 h 4056380"/>
              <a:gd name="connsiteX51" fmla="*/ 3112326 w 3280727"/>
              <a:gd name="connsiteY51" fmla="*/ 1546162 h 4056380"/>
              <a:gd name="connsiteX52" fmla="*/ 3115120 w 3280727"/>
              <a:gd name="connsiteY52" fmla="*/ 1486726 h 4056380"/>
              <a:gd name="connsiteX53" fmla="*/ 2999804 w 3280727"/>
              <a:gd name="connsiteY53" fmla="*/ 1486726 h 4056380"/>
              <a:gd name="connsiteX54" fmla="*/ 2902141 w 3280727"/>
              <a:gd name="connsiteY54" fmla="*/ 1537716 h 4056380"/>
              <a:gd name="connsiteX55" fmla="*/ 2902141 w 3280727"/>
              <a:gd name="connsiteY55" fmla="*/ 1431671 h 4056380"/>
              <a:gd name="connsiteX56" fmla="*/ 3122423 w 3280727"/>
              <a:gd name="connsiteY56" fmla="*/ 1431671 h 4056380"/>
              <a:gd name="connsiteX57" fmla="*/ 3122423 w 3280727"/>
              <a:gd name="connsiteY57" fmla="*/ 1376617 h 4056380"/>
              <a:gd name="connsiteX58" fmla="*/ 3280728 w 3280727"/>
              <a:gd name="connsiteY58" fmla="*/ 1376617 h 4056380"/>
              <a:gd name="connsiteX59" fmla="*/ 2734882 w 3280727"/>
              <a:gd name="connsiteY59" fmla="*/ 642430 h 4056380"/>
              <a:gd name="connsiteX60" fmla="*/ 1279970 w 3280727"/>
              <a:gd name="connsiteY60" fmla="*/ 2936812 h 4056380"/>
              <a:gd name="connsiteX61" fmla="*/ 1360234 w 3280727"/>
              <a:gd name="connsiteY61" fmla="*/ 2830386 h 4056380"/>
              <a:gd name="connsiteX62" fmla="*/ 1360234 w 3280727"/>
              <a:gd name="connsiteY62" fmla="*/ 2936812 h 4056380"/>
              <a:gd name="connsiteX63" fmla="*/ 1279970 w 3280727"/>
              <a:gd name="connsiteY63" fmla="*/ 2936812 h 4056380"/>
              <a:gd name="connsiteX64" fmla="*/ 1360234 w 3280727"/>
              <a:gd name="connsiteY64" fmla="*/ 2806065 h 4056380"/>
              <a:gd name="connsiteX65" fmla="*/ 1451991 w 3280727"/>
              <a:gd name="connsiteY65" fmla="*/ 2739835 h 4056380"/>
              <a:gd name="connsiteX66" fmla="*/ 1451991 w 3280727"/>
              <a:gd name="connsiteY66" fmla="*/ 2936748 h 4056380"/>
              <a:gd name="connsiteX67" fmla="*/ 1360234 w 3280727"/>
              <a:gd name="connsiteY67" fmla="*/ 2936748 h 4056380"/>
              <a:gd name="connsiteX68" fmla="*/ 1360234 w 3280727"/>
              <a:gd name="connsiteY68" fmla="*/ 2806002 h 4056380"/>
              <a:gd name="connsiteX69" fmla="*/ 1488694 w 3280727"/>
              <a:gd name="connsiteY69" fmla="*/ 2728976 h 4056380"/>
              <a:gd name="connsiteX70" fmla="*/ 1580452 w 3280727"/>
              <a:gd name="connsiteY70" fmla="*/ 2701417 h 4056380"/>
              <a:gd name="connsiteX71" fmla="*/ 1580452 w 3280727"/>
              <a:gd name="connsiteY71" fmla="*/ 2936748 h 4056380"/>
              <a:gd name="connsiteX72" fmla="*/ 1488694 w 3280727"/>
              <a:gd name="connsiteY72" fmla="*/ 2936748 h 4056380"/>
              <a:gd name="connsiteX73" fmla="*/ 1488694 w 3280727"/>
              <a:gd name="connsiteY73" fmla="*/ 2728976 h 4056380"/>
              <a:gd name="connsiteX74" fmla="*/ 1580452 w 3280727"/>
              <a:gd name="connsiteY74" fmla="*/ 2698115 h 4056380"/>
              <a:gd name="connsiteX75" fmla="*/ 1626362 w 3280727"/>
              <a:gd name="connsiteY75" fmla="*/ 2695448 h 4056380"/>
              <a:gd name="connsiteX76" fmla="*/ 1672210 w 3280727"/>
              <a:gd name="connsiteY76" fmla="*/ 2698242 h 4056380"/>
              <a:gd name="connsiteX77" fmla="*/ 1672210 w 3280727"/>
              <a:gd name="connsiteY77" fmla="*/ 2936812 h 4056380"/>
              <a:gd name="connsiteX78" fmla="*/ 1580452 w 3280727"/>
              <a:gd name="connsiteY78" fmla="*/ 2936812 h 4056380"/>
              <a:gd name="connsiteX79" fmla="*/ 1580452 w 3280727"/>
              <a:gd name="connsiteY79" fmla="*/ 2698179 h 4056380"/>
              <a:gd name="connsiteX80" fmla="*/ 1690561 w 3280727"/>
              <a:gd name="connsiteY80" fmla="*/ 2701544 h 4056380"/>
              <a:gd name="connsiteX81" fmla="*/ 1782318 w 3280727"/>
              <a:gd name="connsiteY81" fmla="*/ 2729675 h 4056380"/>
              <a:gd name="connsiteX82" fmla="*/ 1782318 w 3280727"/>
              <a:gd name="connsiteY82" fmla="*/ 2936748 h 4056380"/>
              <a:gd name="connsiteX83" fmla="*/ 1690561 w 3280727"/>
              <a:gd name="connsiteY83" fmla="*/ 2936748 h 4056380"/>
              <a:gd name="connsiteX84" fmla="*/ 1690561 w 3280727"/>
              <a:gd name="connsiteY84" fmla="*/ 2701544 h 4056380"/>
              <a:gd name="connsiteX85" fmla="*/ 1800670 w 3280727"/>
              <a:gd name="connsiteY85" fmla="*/ 2740914 h 4056380"/>
              <a:gd name="connsiteX86" fmla="*/ 1892427 w 3280727"/>
              <a:gd name="connsiteY86" fmla="*/ 2807780 h 4056380"/>
              <a:gd name="connsiteX87" fmla="*/ 1892427 w 3280727"/>
              <a:gd name="connsiteY87" fmla="*/ 2936685 h 4056380"/>
              <a:gd name="connsiteX88" fmla="*/ 1800670 w 3280727"/>
              <a:gd name="connsiteY88" fmla="*/ 2936685 h 4056380"/>
              <a:gd name="connsiteX89" fmla="*/ 1800670 w 3280727"/>
              <a:gd name="connsiteY89" fmla="*/ 2740850 h 4056380"/>
              <a:gd name="connsiteX90" fmla="*/ 1910779 w 3280727"/>
              <a:gd name="connsiteY90" fmla="*/ 2832354 h 4056380"/>
              <a:gd name="connsiteX91" fmla="*/ 1967103 w 3280727"/>
              <a:gd name="connsiteY91" fmla="*/ 2936748 h 4056380"/>
              <a:gd name="connsiteX92" fmla="*/ 1910779 w 3280727"/>
              <a:gd name="connsiteY92" fmla="*/ 2936748 h 4056380"/>
              <a:gd name="connsiteX93" fmla="*/ 1910779 w 3280727"/>
              <a:gd name="connsiteY93" fmla="*/ 2832354 h 4056380"/>
              <a:gd name="connsiteX94" fmla="*/ 1252982 w 3280727"/>
              <a:gd name="connsiteY94" fmla="*/ 3781108 h 4056380"/>
              <a:gd name="connsiteX95" fmla="*/ 1256030 w 3280727"/>
              <a:gd name="connsiteY95" fmla="*/ 3097657 h 4056380"/>
              <a:gd name="connsiteX96" fmla="*/ 1254379 w 3280727"/>
              <a:gd name="connsiteY96" fmla="*/ 3069082 h 4056380"/>
              <a:gd name="connsiteX97" fmla="*/ 1268730 w 3280727"/>
              <a:gd name="connsiteY97" fmla="*/ 2973451 h 4056380"/>
              <a:gd name="connsiteX98" fmla="*/ 1978534 w 3280727"/>
              <a:gd name="connsiteY98" fmla="*/ 2973451 h 4056380"/>
              <a:gd name="connsiteX99" fmla="*/ 1992313 w 3280727"/>
              <a:gd name="connsiteY99" fmla="*/ 3046857 h 4056380"/>
              <a:gd name="connsiteX100" fmla="*/ 1993138 w 3280727"/>
              <a:gd name="connsiteY100" fmla="*/ 3046857 h 4056380"/>
              <a:gd name="connsiteX101" fmla="*/ 1995298 w 3280727"/>
              <a:gd name="connsiteY101" fmla="*/ 3781044 h 4056380"/>
              <a:gd name="connsiteX102" fmla="*/ 1252982 w 3280727"/>
              <a:gd name="connsiteY102" fmla="*/ 3781044 h 4056380"/>
              <a:gd name="connsiteX103" fmla="*/ 2820099 w 3280727"/>
              <a:gd name="connsiteY103" fmla="*/ 1927225 h 4056380"/>
              <a:gd name="connsiteX104" fmla="*/ 2805875 w 3280727"/>
              <a:gd name="connsiteY104" fmla="*/ 2220913 h 4056380"/>
              <a:gd name="connsiteX105" fmla="*/ 2553209 w 3280727"/>
              <a:gd name="connsiteY105" fmla="*/ 2220913 h 4056380"/>
              <a:gd name="connsiteX106" fmla="*/ 2553209 w 3280727"/>
              <a:gd name="connsiteY106" fmla="*/ 1927225 h 4056380"/>
              <a:gd name="connsiteX107" fmla="*/ 2820099 w 3280727"/>
              <a:gd name="connsiteY107" fmla="*/ 1927225 h 4056380"/>
              <a:gd name="connsiteX108" fmla="*/ 1965834 w 3280727"/>
              <a:gd name="connsiteY108" fmla="*/ 568960 h 4056380"/>
              <a:gd name="connsiteX109" fmla="*/ 1892427 w 3280727"/>
              <a:gd name="connsiteY109" fmla="*/ 568960 h 4056380"/>
              <a:gd name="connsiteX110" fmla="*/ 1892427 w 3280727"/>
              <a:gd name="connsiteY110" fmla="*/ 495554 h 4056380"/>
              <a:gd name="connsiteX111" fmla="*/ 1965834 w 3280727"/>
              <a:gd name="connsiteY111" fmla="*/ 495554 h 4056380"/>
              <a:gd name="connsiteX112" fmla="*/ 1965834 w 3280727"/>
              <a:gd name="connsiteY112" fmla="*/ 568960 h 4056380"/>
              <a:gd name="connsiteX113" fmla="*/ 2020888 w 3280727"/>
              <a:gd name="connsiteY113" fmla="*/ 495554 h 4056380"/>
              <a:gd name="connsiteX114" fmla="*/ 2094294 w 3280727"/>
              <a:gd name="connsiteY114" fmla="*/ 495554 h 4056380"/>
              <a:gd name="connsiteX115" fmla="*/ 2094294 w 3280727"/>
              <a:gd name="connsiteY115" fmla="*/ 568960 h 4056380"/>
              <a:gd name="connsiteX116" fmla="*/ 2020888 w 3280727"/>
              <a:gd name="connsiteY116" fmla="*/ 568960 h 4056380"/>
              <a:gd name="connsiteX117" fmla="*/ 2020888 w 3280727"/>
              <a:gd name="connsiteY117" fmla="*/ 495554 h 4056380"/>
              <a:gd name="connsiteX118" fmla="*/ 1837310 w 3280727"/>
              <a:gd name="connsiteY118" fmla="*/ 568960 h 4056380"/>
              <a:gd name="connsiteX119" fmla="*/ 1745552 w 3280727"/>
              <a:gd name="connsiteY119" fmla="*/ 568960 h 4056380"/>
              <a:gd name="connsiteX120" fmla="*/ 1745552 w 3280727"/>
              <a:gd name="connsiteY120" fmla="*/ 495554 h 4056380"/>
              <a:gd name="connsiteX121" fmla="*/ 1837310 w 3280727"/>
              <a:gd name="connsiteY121" fmla="*/ 495554 h 4056380"/>
              <a:gd name="connsiteX122" fmla="*/ 1837310 w 3280727"/>
              <a:gd name="connsiteY122" fmla="*/ 568960 h 4056380"/>
              <a:gd name="connsiteX123" fmla="*/ 1690498 w 3280727"/>
              <a:gd name="connsiteY123" fmla="*/ 568960 h 4056380"/>
              <a:gd name="connsiteX124" fmla="*/ 1617091 w 3280727"/>
              <a:gd name="connsiteY124" fmla="*/ 568960 h 4056380"/>
              <a:gd name="connsiteX125" fmla="*/ 1617091 w 3280727"/>
              <a:gd name="connsiteY125" fmla="*/ 495554 h 4056380"/>
              <a:gd name="connsiteX126" fmla="*/ 1690498 w 3280727"/>
              <a:gd name="connsiteY126" fmla="*/ 495554 h 4056380"/>
              <a:gd name="connsiteX127" fmla="*/ 1690498 w 3280727"/>
              <a:gd name="connsiteY127" fmla="*/ 568960 h 4056380"/>
              <a:gd name="connsiteX128" fmla="*/ 1580388 w 3280727"/>
              <a:gd name="connsiteY128" fmla="*/ 568960 h 4056380"/>
              <a:gd name="connsiteX129" fmla="*/ 1488631 w 3280727"/>
              <a:gd name="connsiteY129" fmla="*/ 568960 h 4056380"/>
              <a:gd name="connsiteX130" fmla="*/ 1488631 w 3280727"/>
              <a:gd name="connsiteY130" fmla="*/ 495554 h 4056380"/>
              <a:gd name="connsiteX131" fmla="*/ 1580388 w 3280727"/>
              <a:gd name="connsiteY131" fmla="*/ 495554 h 4056380"/>
              <a:gd name="connsiteX132" fmla="*/ 1580388 w 3280727"/>
              <a:gd name="connsiteY132" fmla="*/ 568960 h 4056380"/>
              <a:gd name="connsiteX133" fmla="*/ 1433576 w 3280727"/>
              <a:gd name="connsiteY133" fmla="*/ 568960 h 4056380"/>
              <a:gd name="connsiteX134" fmla="*/ 1360171 w 3280727"/>
              <a:gd name="connsiteY134" fmla="*/ 568960 h 4056380"/>
              <a:gd name="connsiteX135" fmla="*/ 1360171 w 3280727"/>
              <a:gd name="connsiteY135" fmla="*/ 495554 h 4056380"/>
              <a:gd name="connsiteX136" fmla="*/ 1433576 w 3280727"/>
              <a:gd name="connsiteY136" fmla="*/ 495554 h 4056380"/>
              <a:gd name="connsiteX137" fmla="*/ 1433576 w 3280727"/>
              <a:gd name="connsiteY137" fmla="*/ 568960 h 4056380"/>
              <a:gd name="connsiteX138" fmla="*/ 1305116 w 3280727"/>
              <a:gd name="connsiteY138" fmla="*/ 568960 h 4056380"/>
              <a:gd name="connsiteX139" fmla="*/ 1213359 w 3280727"/>
              <a:gd name="connsiteY139" fmla="*/ 568960 h 4056380"/>
              <a:gd name="connsiteX140" fmla="*/ 1213359 w 3280727"/>
              <a:gd name="connsiteY140" fmla="*/ 495554 h 4056380"/>
              <a:gd name="connsiteX141" fmla="*/ 1305116 w 3280727"/>
              <a:gd name="connsiteY141" fmla="*/ 495554 h 4056380"/>
              <a:gd name="connsiteX142" fmla="*/ 1305116 w 3280727"/>
              <a:gd name="connsiteY142" fmla="*/ 568960 h 4056380"/>
              <a:gd name="connsiteX143" fmla="*/ 1158304 w 3280727"/>
              <a:gd name="connsiteY143" fmla="*/ 1927225 h 4056380"/>
              <a:gd name="connsiteX144" fmla="*/ 1415288 w 3280727"/>
              <a:gd name="connsiteY144" fmla="*/ 1927225 h 4056380"/>
              <a:gd name="connsiteX145" fmla="*/ 1415288 w 3280727"/>
              <a:gd name="connsiteY145" fmla="*/ 2220913 h 4056380"/>
              <a:gd name="connsiteX146" fmla="*/ 1158304 w 3280727"/>
              <a:gd name="connsiteY146" fmla="*/ 2220913 h 4056380"/>
              <a:gd name="connsiteX147" fmla="*/ 1158304 w 3280727"/>
              <a:gd name="connsiteY147" fmla="*/ 1927225 h 4056380"/>
              <a:gd name="connsiteX148" fmla="*/ 1507046 w 3280727"/>
              <a:gd name="connsiteY148" fmla="*/ 1927225 h 4056380"/>
              <a:gd name="connsiteX149" fmla="*/ 1782382 w 3280727"/>
              <a:gd name="connsiteY149" fmla="*/ 1927225 h 4056380"/>
              <a:gd name="connsiteX150" fmla="*/ 1782382 w 3280727"/>
              <a:gd name="connsiteY150" fmla="*/ 2220913 h 4056380"/>
              <a:gd name="connsiteX151" fmla="*/ 1507046 w 3280727"/>
              <a:gd name="connsiteY151" fmla="*/ 2220913 h 4056380"/>
              <a:gd name="connsiteX152" fmla="*/ 1507046 w 3280727"/>
              <a:gd name="connsiteY152" fmla="*/ 1927225 h 4056380"/>
              <a:gd name="connsiteX153" fmla="*/ 1874139 w 3280727"/>
              <a:gd name="connsiteY153" fmla="*/ 1927225 h 4056380"/>
              <a:gd name="connsiteX154" fmla="*/ 2131124 w 3280727"/>
              <a:gd name="connsiteY154" fmla="*/ 1927225 h 4056380"/>
              <a:gd name="connsiteX155" fmla="*/ 2131124 w 3280727"/>
              <a:gd name="connsiteY155" fmla="*/ 2220913 h 4056380"/>
              <a:gd name="connsiteX156" fmla="*/ 1874139 w 3280727"/>
              <a:gd name="connsiteY156" fmla="*/ 2220913 h 4056380"/>
              <a:gd name="connsiteX157" fmla="*/ 1874139 w 3280727"/>
              <a:gd name="connsiteY157" fmla="*/ 1927225 h 4056380"/>
              <a:gd name="connsiteX158" fmla="*/ 2204530 w 3280727"/>
              <a:gd name="connsiteY158" fmla="*/ 1927225 h 4056380"/>
              <a:gd name="connsiteX159" fmla="*/ 2498217 w 3280727"/>
              <a:gd name="connsiteY159" fmla="*/ 1927225 h 4056380"/>
              <a:gd name="connsiteX160" fmla="*/ 2498217 w 3280727"/>
              <a:gd name="connsiteY160" fmla="*/ 2220913 h 4056380"/>
              <a:gd name="connsiteX161" fmla="*/ 2204530 w 3280727"/>
              <a:gd name="connsiteY161" fmla="*/ 2220913 h 4056380"/>
              <a:gd name="connsiteX162" fmla="*/ 2204530 w 3280727"/>
              <a:gd name="connsiteY162" fmla="*/ 1927225 h 4056380"/>
              <a:gd name="connsiteX163" fmla="*/ 2204530 w 3280727"/>
              <a:gd name="connsiteY163" fmla="*/ 568960 h 4056380"/>
              <a:gd name="connsiteX164" fmla="*/ 2149475 w 3280727"/>
              <a:gd name="connsiteY164" fmla="*/ 568960 h 4056380"/>
              <a:gd name="connsiteX165" fmla="*/ 2149475 w 3280727"/>
              <a:gd name="connsiteY165" fmla="*/ 495554 h 4056380"/>
              <a:gd name="connsiteX166" fmla="*/ 2204530 w 3280727"/>
              <a:gd name="connsiteY166" fmla="*/ 495554 h 4056380"/>
              <a:gd name="connsiteX167" fmla="*/ 2204530 w 3280727"/>
              <a:gd name="connsiteY167" fmla="*/ 568960 h 4056380"/>
              <a:gd name="connsiteX168" fmla="*/ 1084898 w 3280727"/>
              <a:gd name="connsiteY168" fmla="*/ 495554 h 4056380"/>
              <a:gd name="connsiteX169" fmla="*/ 1158304 w 3280727"/>
              <a:gd name="connsiteY169" fmla="*/ 495554 h 4056380"/>
              <a:gd name="connsiteX170" fmla="*/ 1158304 w 3280727"/>
              <a:gd name="connsiteY170" fmla="*/ 568960 h 4056380"/>
              <a:gd name="connsiteX171" fmla="*/ 1084898 w 3280727"/>
              <a:gd name="connsiteY171" fmla="*/ 568960 h 4056380"/>
              <a:gd name="connsiteX172" fmla="*/ 1084898 w 3280727"/>
              <a:gd name="connsiteY172" fmla="*/ 495554 h 4056380"/>
              <a:gd name="connsiteX173" fmla="*/ 1084898 w 3280727"/>
              <a:gd name="connsiteY173" fmla="*/ 1927225 h 4056380"/>
              <a:gd name="connsiteX174" fmla="*/ 1084898 w 3280727"/>
              <a:gd name="connsiteY174" fmla="*/ 2220913 h 4056380"/>
              <a:gd name="connsiteX175" fmla="*/ 791211 w 3280727"/>
              <a:gd name="connsiteY175" fmla="*/ 2220913 h 4056380"/>
              <a:gd name="connsiteX176" fmla="*/ 791211 w 3280727"/>
              <a:gd name="connsiteY176" fmla="*/ 1927225 h 4056380"/>
              <a:gd name="connsiteX177" fmla="*/ 1084898 w 3280727"/>
              <a:gd name="connsiteY177" fmla="*/ 1927225 h 4056380"/>
              <a:gd name="connsiteX178" fmla="*/ 736156 w 3280727"/>
              <a:gd name="connsiteY178" fmla="*/ 1927225 h 4056380"/>
              <a:gd name="connsiteX179" fmla="*/ 736156 w 3280727"/>
              <a:gd name="connsiteY179" fmla="*/ 2220913 h 4056380"/>
              <a:gd name="connsiteX180" fmla="*/ 467741 w 3280727"/>
              <a:gd name="connsiteY180" fmla="*/ 2220913 h 4056380"/>
              <a:gd name="connsiteX181" fmla="*/ 453517 w 3280727"/>
              <a:gd name="connsiteY181" fmla="*/ 1927225 h 4056380"/>
              <a:gd name="connsiteX182" fmla="*/ 736092 w 3280727"/>
              <a:gd name="connsiteY182" fmla="*/ 1927225 h 4056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Lst>
            <a:rect l="l" t="t" r="r" b="b"/>
            <a:pathLst>
              <a:path w="3280727" h="4056380">
                <a:moveTo>
                  <a:pt x="2734691" y="642430"/>
                </a:moveTo>
                <a:lnTo>
                  <a:pt x="2791905" y="642430"/>
                </a:lnTo>
                <a:lnTo>
                  <a:pt x="2791905" y="569024"/>
                </a:lnTo>
                <a:lnTo>
                  <a:pt x="2277936" y="569024"/>
                </a:lnTo>
                <a:lnTo>
                  <a:pt x="2277936" y="495618"/>
                </a:lnTo>
                <a:lnTo>
                  <a:pt x="2331149" y="495618"/>
                </a:lnTo>
                <a:lnTo>
                  <a:pt x="2399983" y="0"/>
                </a:lnTo>
                <a:lnTo>
                  <a:pt x="913512" y="0"/>
                </a:lnTo>
                <a:lnTo>
                  <a:pt x="971297" y="495618"/>
                </a:lnTo>
                <a:lnTo>
                  <a:pt x="1029780" y="495618"/>
                </a:lnTo>
                <a:lnTo>
                  <a:pt x="1029780" y="569024"/>
                </a:lnTo>
                <a:lnTo>
                  <a:pt x="589280" y="569024"/>
                </a:lnTo>
                <a:lnTo>
                  <a:pt x="589280" y="642430"/>
                </a:lnTo>
                <a:lnTo>
                  <a:pt x="646494" y="642430"/>
                </a:lnTo>
                <a:cubicBezTo>
                  <a:pt x="618999" y="826008"/>
                  <a:pt x="500888" y="1266508"/>
                  <a:pt x="0" y="1376617"/>
                </a:cubicBezTo>
                <a:lnTo>
                  <a:pt x="258890" y="1376617"/>
                </a:lnTo>
                <a:lnTo>
                  <a:pt x="258890" y="1431671"/>
                </a:lnTo>
                <a:lnTo>
                  <a:pt x="424117" y="1431671"/>
                </a:lnTo>
                <a:lnTo>
                  <a:pt x="424117" y="1541780"/>
                </a:lnTo>
                <a:lnTo>
                  <a:pt x="398526" y="1541780"/>
                </a:lnTo>
                <a:cubicBezTo>
                  <a:pt x="343345" y="1541780"/>
                  <a:pt x="306134" y="1541780"/>
                  <a:pt x="281051" y="1486726"/>
                </a:cubicBezTo>
                <a:lnTo>
                  <a:pt x="165736" y="1486726"/>
                </a:lnTo>
                <a:cubicBezTo>
                  <a:pt x="168212" y="1523429"/>
                  <a:pt x="180785" y="1525143"/>
                  <a:pt x="185865" y="1546162"/>
                </a:cubicBezTo>
                <a:cubicBezTo>
                  <a:pt x="217678" y="1678305"/>
                  <a:pt x="369062" y="1681289"/>
                  <a:pt x="424180" y="1680655"/>
                </a:cubicBezTo>
                <a:lnTo>
                  <a:pt x="424180" y="1835467"/>
                </a:lnTo>
                <a:lnTo>
                  <a:pt x="252476" y="1835467"/>
                </a:lnTo>
                <a:lnTo>
                  <a:pt x="268923" y="1908874"/>
                </a:lnTo>
                <a:lnTo>
                  <a:pt x="373126" y="1908874"/>
                </a:lnTo>
                <a:lnTo>
                  <a:pt x="397511" y="2312670"/>
                </a:lnTo>
                <a:lnTo>
                  <a:pt x="332423" y="2312670"/>
                </a:lnTo>
                <a:lnTo>
                  <a:pt x="332423" y="2422779"/>
                </a:lnTo>
                <a:lnTo>
                  <a:pt x="404940" y="2422779"/>
                </a:lnTo>
                <a:lnTo>
                  <a:pt x="462407" y="3358896"/>
                </a:lnTo>
                <a:lnTo>
                  <a:pt x="406083" y="3358896"/>
                </a:lnTo>
                <a:lnTo>
                  <a:pt x="438722" y="3781044"/>
                </a:lnTo>
                <a:lnTo>
                  <a:pt x="263462" y="3781044"/>
                </a:lnTo>
                <a:lnTo>
                  <a:pt x="307340" y="4056380"/>
                </a:lnTo>
                <a:lnTo>
                  <a:pt x="2951544" y="4056380"/>
                </a:lnTo>
                <a:lnTo>
                  <a:pt x="3006408" y="3781044"/>
                </a:lnTo>
                <a:lnTo>
                  <a:pt x="2836291" y="3781044"/>
                </a:lnTo>
                <a:lnTo>
                  <a:pt x="2863724" y="3358896"/>
                </a:lnTo>
                <a:lnTo>
                  <a:pt x="2808860" y="3358896"/>
                </a:lnTo>
                <a:lnTo>
                  <a:pt x="2865375" y="2422779"/>
                </a:lnTo>
                <a:lnTo>
                  <a:pt x="2975484" y="2422779"/>
                </a:lnTo>
                <a:lnTo>
                  <a:pt x="2975484" y="2312670"/>
                </a:lnTo>
                <a:lnTo>
                  <a:pt x="2872677" y="2312670"/>
                </a:lnTo>
                <a:lnTo>
                  <a:pt x="2896616" y="1908874"/>
                </a:lnTo>
                <a:lnTo>
                  <a:pt x="2987167" y="1908874"/>
                </a:lnTo>
                <a:lnTo>
                  <a:pt x="3006408" y="1835467"/>
                </a:lnTo>
                <a:lnTo>
                  <a:pt x="2902141" y="1835467"/>
                </a:lnTo>
                <a:lnTo>
                  <a:pt x="2902141" y="1680655"/>
                </a:lnTo>
                <a:cubicBezTo>
                  <a:pt x="2938844" y="1679702"/>
                  <a:pt x="3083052" y="1667764"/>
                  <a:pt x="3112326" y="1546162"/>
                </a:cubicBezTo>
                <a:cubicBezTo>
                  <a:pt x="3117342" y="1525143"/>
                  <a:pt x="3112707" y="1523429"/>
                  <a:pt x="3115120" y="1486726"/>
                </a:cubicBezTo>
                <a:lnTo>
                  <a:pt x="2999804" y="1486726"/>
                </a:lnTo>
                <a:cubicBezTo>
                  <a:pt x="2975229" y="1541780"/>
                  <a:pt x="2938844" y="1536764"/>
                  <a:pt x="2902141" y="1537716"/>
                </a:cubicBezTo>
                <a:lnTo>
                  <a:pt x="2902141" y="1431671"/>
                </a:lnTo>
                <a:lnTo>
                  <a:pt x="3122423" y="1431671"/>
                </a:lnTo>
                <a:lnTo>
                  <a:pt x="3122423" y="1376617"/>
                </a:lnTo>
                <a:lnTo>
                  <a:pt x="3280728" y="1376617"/>
                </a:lnTo>
                <a:cubicBezTo>
                  <a:pt x="3280728" y="1376617"/>
                  <a:pt x="2775459" y="1248156"/>
                  <a:pt x="2734882" y="642430"/>
                </a:cubicBezTo>
                <a:close/>
                <a:moveTo>
                  <a:pt x="1279970" y="2936812"/>
                </a:moveTo>
                <a:cubicBezTo>
                  <a:pt x="1294257" y="2900109"/>
                  <a:pt x="1305179" y="2860167"/>
                  <a:pt x="1360234" y="2830386"/>
                </a:cubicBezTo>
                <a:lnTo>
                  <a:pt x="1360234" y="2936812"/>
                </a:lnTo>
                <a:lnTo>
                  <a:pt x="1279970" y="2936812"/>
                </a:lnTo>
                <a:close/>
                <a:moveTo>
                  <a:pt x="1360234" y="2806065"/>
                </a:moveTo>
                <a:cubicBezTo>
                  <a:pt x="1396937" y="2779903"/>
                  <a:pt x="1415288" y="2757488"/>
                  <a:pt x="1451991" y="2739835"/>
                </a:cubicBezTo>
                <a:lnTo>
                  <a:pt x="1451991" y="2936748"/>
                </a:lnTo>
                <a:lnTo>
                  <a:pt x="1360234" y="2936748"/>
                </a:lnTo>
                <a:lnTo>
                  <a:pt x="1360234" y="2806002"/>
                </a:lnTo>
                <a:close/>
                <a:moveTo>
                  <a:pt x="1488694" y="2728976"/>
                </a:moveTo>
                <a:cubicBezTo>
                  <a:pt x="1507046" y="2716340"/>
                  <a:pt x="1525398" y="2707005"/>
                  <a:pt x="1580452" y="2701417"/>
                </a:cubicBezTo>
                <a:lnTo>
                  <a:pt x="1580452" y="2936748"/>
                </a:lnTo>
                <a:lnTo>
                  <a:pt x="1488694" y="2936748"/>
                </a:lnTo>
                <a:lnTo>
                  <a:pt x="1488694" y="2728976"/>
                </a:lnTo>
                <a:close/>
                <a:moveTo>
                  <a:pt x="1580452" y="2698115"/>
                </a:moveTo>
                <a:cubicBezTo>
                  <a:pt x="1598803" y="2696400"/>
                  <a:pt x="1611503" y="2695448"/>
                  <a:pt x="1626362" y="2695448"/>
                </a:cubicBezTo>
                <a:cubicBezTo>
                  <a:pt x="1641222" y="2695448"/>
                  <a:pt x="1672210" y="2696464"/>
                  <a:pt x="1672210" y="2698242"/>
                </a:cubicBezTo>
                <a:lnTo>
                  <a:pt x="1672210" y="2936812"/>
                </a:lnTo>
                <a:lnTo>
                  <a:pt x="1580452" y="2936812"/>
                </a:lnTo>
                <a:lnTo>
                  <a:pt x="1580452" y="2698179"/>
                </a:lnTo>
                <a:close/>
                <a:moveTo>
                  <a:pt x="1690561" y="2701544"/>
                </a:moveTo>
                <a:cubicBezTo>
                  <a:pt x="1727264" y="2707196"/>
                  <a:pt x="1745615" y="2716784"/>
                  <a:pt x="1782318" y="2729675"/>
                </a:cubicBezTo>
                <a:lnTo>
                  <a:pt x="1782318" y="2936748"/>
                </a:lnTo>
                <a:lnTo>
                  <a:pt x="1690561" y="2936748"/>
                </a:lnTo>
                <a:lnTo>
                  <a:pt x="1690561" y="2701544"/>
                </a:lnTo>
                <a:close/>
                <a:moveTo>
                  <a:pt x="1800670" y="2740914"/>
                </a:moveTo>
                <a:cubicBezTo>
                  <a:pt x="1837373" y="2758821"/>
                  <a:pt x="1874076" y="2781491"/>
                  <a:pt x="1892427" y="2807780"/>
                </a:cubicBezTo>
                <a:lnTo>
                  <a:pt x="1892427" y="2936685"/>
                </a:lnTo>
                <a:lnTo>
                  <a:pt x="1800670" y="2936685"/>
                </a:lnTo>
                <a:lnTo>
                  <a:pt x="1800670" y="2740850"/>
                </a:lnTo>
                <a:close/>
                <a:moveTo>
                  <a:pt x="1910779" y="2832354"/>
                </a:moveTo>
                <a:cubicBezTo>
                  <a:pt x="1929130" y="2861818"/>
                  <a:pt x="1952879" y="2900045"/>
                  <a:pt x="1967103" y="2936748"/>
                </a:cubicBezTo>
                <a:lnTo>
                  <a:pt x="1910779" y="2936748"/>
                </a:lnTo>
                <a:lnTo>
                  <a:pt x="1910779" y="2832354"/>
                </a:lnTo>
                <a:close/>
                <a:moveTo>
                  <a:pt x="1252982" y="3781108"/>
                </a:moveTo>
                <a:lnTo>
                  <a:pt x="1256030" y="3097657"/>
                </a:lnTo>
                <a:cubicBezTo>
                  <a:pt x="1254951" y="3086291"/>
                  <a:pt x="1254379" y="3080766"/>
                  <a:pt x="1254379" y="3069082"/>
                </a:cubicBezTo>
                <a:cubicBezTo>
                  <a:pt x="1254379" y="3033776"/>
                  <a:pt x="1259460" y="3010154"/>
                  <a:pt x="1268730" y="2973451"/>
                </a:cubicBezTo>
                <a:lnTo>
                  <a:pt x="1978534" y="2973451"/>
                </a:lnTo>
                <a:cubicBezTo>
                  <a:pt x="1985836" y="2991803"/>
                  <a:pt x="1990599" y="3028506"/>
                  <a:pt x="1992313" y="3046857"/>
                </a:cubicBezTo>
                <a:lnTo>
                  <a:pt x="1993138" y="3046857"/>
                </a:lnTo>
                <a:lnTo>
                  <a:pt x="1995298" y="3781044"/>
                </a:lnTo>
                <a:lnTo>
                  <a:pt x="1252982" y="3781044"/>
                </a:lnTo>
                <a:close/>
                <a:moveTo>
                  <a:pt x="2820099" y="1927225"/>
                </a:moveTo>
                <a:lnTo>
                  <a:pt x="2805875" y="2220913"/>
                </a:lnTo>
                <a:lnTo>
                  <a:pt x="2553209" y="2220913"/>
                </a:lnTo>
                <a:lnTo>
                  <a:pt x="2553209" y="1927225"/>
                </a:lnTo>
                <a:lnTo>
                  <a:pt x="2820099" y="1927225"/>
                </a:lnTo>
                <a:close/>
                <a:moveTo>
                  <a:pt x="1965834" y="568960"/>
                </a:moveTo>
                <a:lnTo>
                  <a:pt x="1892427" y="568960"/>
                </a:lnTo>
                <a:lnTo>
                  <a:pt x="1892427" y="495554"/>
                </a:lnTo>
                <a:lnTo>
                  <a:pt x="1965834" y="495554"/>
                </a:lnTo>
                <a:lnTo>
                  <a:pt x="1965834" y="568960"/>
                </a:lnTo>
                <a:close/>
                <a:moveTo>
                  <a:pt x="2020888" y="495554"/>
                </a:moveTo>
                <a:lnTo>
                  <a:pt x="2094294" y="495554"/>
                </a:lnTo>
                <a:lnTo>
                  <a:pt x="2094294" y="568960"/>
                </a:lnTo>
                <a:lnTo>
                  <a:pt x="2020888" y="568960"/>
                </a:lnTo>
                <a:lnTo>
                  <a:pt x="2020888" y="495554"/>
                </a:lnTo>
                <a:close/>
                <a:moveTo>
                  <a:pt x="1837310" y="568960"/>
                </a:moveTo>
                <a:lnTo>
                  <a:pt x="1745552" y="568960"/>
                </a:lnTo>
                <a:lnTo>
                  <a:pt x="1745552" y="495554"/>
                </a:lnTo>
                <a:lnTo>
                  <a:pt x="1837310" y="495554"/>
                </a:lnTo>
                <a:lnTo>
                  <a:pt x="1837310" y="568960"/>
                </a:lnTo>
                <a:close/>
                <a:moveTo>
                  <a:pt x="1690498" y="568960"/>
                </a:moveTo>
                <a:lnTo>
                  <a:pt x="1617091" y="568960"/>
                </a:lnTo>
                <a:lnTo>
                  <a:pt x="1617091" y="495554"/>
                </a:lnTo>
                <a:lnTo>
                  <a:pt x="1690498" y="495554"/>
                </a:lnTo>
                <a:lnTo>
                  <a:pt x="1690498" y="568960"/>
                </a:lnTo>
                <a:close/>
                <a:moveTo>
                  <a:pt x="1580388" y="568960"/>
                </a:moveTo>
                <a:lnTo>
                  <a:pt x="1488631" y="568960"/>
                </a:lnTo>
                <a:lnTo>
                  <a:pt x="1488631" y="495554"/>
                </a:lnTo>
                <a:lnTo>
                  <a:pt x="1580388" y="495554"/>
                </a:lnTo>
                <a:lnTo>
                  <a:pt x="1580388" y="568960"/>
                </a:lnTo>
                <a:close/>
                <a:moveTo>
                  <a:pt x="1433576" y="568960"/>
                </a:moveTo>
                <a:lnTo>
                  <a:pt x="1360171" y="568960"/>
                </a:lnTo>
                <a:lnTo>
                  <a:pt x="1360171" y="495554"/>
                </a:lnTo>
                <a:lnTo>
                  <a:pt x="1433576" y="495554"/>
                </a:lnTo>
                <a:lnTo>
                  <a:pt x="1433576" y="568960"/>
                </a:lnTo>
                <a:close/>
                <a:moveTo>
                  <a:pt x="1305116" y="568960"/>
                </a:moveTo>
                <a:lnTo>
                  <a:pt x="1213359" y="568960"/>
                </a:lnTo>
                <a:lnTo>
                  <a:pt x="1213359" y="495554"/>
                </a:lnTo>
                <a:lnTo>
                  <a:pt x="1305116" y="495554"/>
                </a:lnTo>
                <a:lnTo>
                  <a:pt x="1305116" y="568960"/>
                </a:lnTo>
                <a:close/>
                <a:moveTo>
                  <a:pt x="1158304" y="1927225"/>
                </a:moveTo>
                <a:lnTo>
                  <a:pt x="1415288" y="1927225"/>
                </a:lnTo>
                <a:lnTo>
                  <a:pt x="1415288" y="2220913"/>
                </a:lnTo>
                <a:lnTo>
                  <a:pt x="1158304" y="2220913"/>
                </a:lnTo>
                <a:lnTo>
                  <a:pt x="1158304" y="1927225"/>
                </a:lnTo>
                <a:close/>
                <a:moveTo>
                  <a:pt x="1507046" y="1927225"/>
                </a:moveTo>
                <a:lnTo>
                  <a:pt x="1782382" y="1927225"/>
                </a:lnTo>
                <a:lnTo>
                  <a:pt x="1782382" y="2220913"/>
                </a:lnTo>
                <a:lnTo>
                  <a:pt x="1507046" y="2220913"/>
                </a:lnTo>
                <a:lnTo>
                  <a:pt x="1507046" y="1927225"/>
                </a:lnTo>
                <a:close/>
                <a:moveTo>
                  <a:pt x="1874139" y="1927225"/>
                </a:moveTo>
                <a:lnTo>
                  <a:pt x="2131124" y="1927225"/>
                </a:lnTo>
                <a:lnTo>
                  <a:pt x="2131124" y="2220913"/>
                </a:lnTo>
                <a:lnTo>
                  <a:pt x="1874139" y="2220913"/>
                </a:lnTo>
                <a:lnTo>
                  <a:pt x="1874139" y="1927225"/>
                </a:lnTo>
                <a:close/>
                <a:moveTo>
                  <a:pt x="2204530" y="1927225"/>
                </a:moveTo>
                <a:lnTo>
                  <a:pt x="2498217" y="1927225"/>
                </a:lnTo>
                <a:lnTo>
                  <a:pt x="2498217" y="2220913"/>
                </a:lnTo>
                <a:lnTo>
                  <a:pt x="2204530" y="2220913"/>
                </a:lnTo>
                <a:lnTo>
                  <a:pt x="2204530" y="1927225"/>
                </a:lnTo>
                <a:close/>
                <a:moveTo>
                  <a:pt x="2204530" y="568960"/>
                </a:moveTo>
                <a:lnTo>
                  <a:pt x="2149475" y="568960"/>
                </a:lnTo>
                <a:lnTo>
                  <a:pt x="2149475" y="495554"/>
                </a:lnTo>
                <a:lnTo>
                  <a:pt x="2204530" y="495554"/>
                </a:lnTo>
                <a:lnTo>
                  <a:pt x="2204530" y="568960"/>
                </a:lnTo>
                <a:close/>
                <a:moveTo>
                  <a:pt x="1084898" y="495554"/>
                </a:moveTo>
                <a:lnTo>
                  <a:pt x="1158304" y="495554"/>
                </a:lnTo>
                <a:lnTo>
                  <a:pt x="1158304" y="568960"/>
                </a:lnTo>
                <a:lnTo>
                  <a:pt x="1084898" y="568960"/>
                </a:lnTo>
                <a:lnTo>
                  <a:pt x="1084898" y="495554"/>
                </a:lnTo>
                <a:close/>
                <a:moveTo>
                  <a:pt x="1084898" y="1927225"/>
                </a:moveTo>
                <a:lnTo>
                  <a:pt x="1084898" y="2220913"/>
                </a:lnTo>
                <a:lnTo>
                  <a:pt x="791211" y="2220913"/>
                </a:lnTo>
                <a:lnTo>
                  <a:pt x="791211" y="1927225"/>
                </a:lnTo>
                <a:lnTo>
                  <a:pt x="1084898" y="1927225"/>
                </a:lnTo>
                <a:close/>
                <a:moveTo>
                  <a:pt x="736156" y="1927225"/>
                </a:moveTo>
                <a:lnTo>
                  <a:pt x="736156" y="2220913"/>
                </a:lnTo>
                <a:lnTo>
                  <a:pt x="467741" y="2220913"/>
                </a:lnTo>
                <a:lnTo>
                  <a:pt x="453517" y="1927225"/>
                </a:lnTo>
                <a:lnTo>
                  <a:pt x="736092" y="1927225"/>
                </a:lnTo>
                <a:close/>
              </a:path>
            </a:pathLst>
          </a:custGeom>
          <a:solidFill>
            <a:srgbClr val="D4EDFC"/>
          </a:solidFill>
          <a:ln w="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GB"/>
          </a:p>
        </p:txBody>
      </p:sp>
      <p:sp>
        <p:nvSpPr>
          <p:cNvPr id="9" name="Freeform 8">
            <a:extLst>
              <a:ext uri="{FF2B5EF4-FFF2-40B4-BE49-F238E27FC236}">
                <a16:creationId xmlns:a16="http://schemas.microsoft.com/office/drawing/2014/main" id="{AA12CC0C-E83D-7AE0-EADC-C935C24336B2}"/>
              </a:ext>
            </a:extLst>
          </p:cNvPr>
          <p:cNvSpPr/>
          <p:nvPr/>
        </p:nvSpPr>
        <p:spPr>
          <a:xfrm>
            <a:off x="-64" y="5906241"/>
            <a:ext cx="12192064" cy="950807"/>
          </a:xfrm>
          <a:custGeom>
            <a:avLst/>
            <a:gdLst>
              <a:gd name="connsiteX0" fmla="*/ 64 w 12192064"/>
              <a:gd name="connsiteY0" fmla="*/ 950807 h 950807"/>
              <a:gd name="connsiteX1" fmla="*/ 12192065 w 12192064"/>
              <a:gd name="connsiteY1" fmla="*/ 950807 h 950807"/>
              <a:gd name="connsiteX2" fmla="*/ 12192065 w 12192064"/>
              <a:gd name="connsiteY2" fmla="*/ 185572 h 950807"/>
              <a:gd name="connsiteX3" fmla="*/ 11883708 w 12192064"/>
              <a:gd name="connsiteY3" fmla="*/ 186461 h 950807"/>
              <a:gd name="connsiteX4" fmla="*/ 10968293 w 12192064"/>
              <a:gd name="connsiteY4" fmla="*/ 186461 h 950807"/>
              <a:gd name="connsiteX5" fmla="*/ 10313163 w 12192064"/>
              <a:gd name="connsiteY5" fmla="*/ 372963 h 950807"/>
              <a:gd name="connsiteX6" fmla="*/ 10212134 w 12192064"/>
              <a:gd name="connsiteY6" fmla="*/ 372963 h 950807"/>
              <a:gd name="connsiteX7" fmla="*/ 9846057 w 12192064"/>
              <a:gd name="connsiteY7" fmla="*/ 244588 h 950807"/>
              <a:gd name="connsiteX8" fmla="*/ 9339581 w 12192064"/>
              <a:gd name="connsiteY8" fmla="*/ 194012 h 950807"/>
              <a:gd name="connsiteX9" fmla="*/ 8494650 w 12192064"/>
              <a:gd name="connsiteY9" fmla="*/ 189507 h 950807"/>
              <a:gd name="connsiteX10" fmla="*/ 6148642 w 12192064"/>
              <a:gd name="connsiteY10" fmla="*/ 189507 h 950807"/>
              <a:gd name="connsiteX11" fmla="*/ 5592319 w 12192064"/>
              <a:gd name="connsiteY11" fmla="*/ 189507 h 950807"/>
              <a:gd name="connsiteX12" fmla="*/ 5013707 w 12192064"/>
              <a:gd name="connsiteY12" fmla="*/ 189507 h 950807"/>
              <a:gd name="connsiteX13" fmla="*/ 3883978 w 12192064"/>
              <a:gd name="connsiteY13" fmla="*/ 97811 h 950807"/>
              <a:gd name="connsiteX14" fmla="*/ 3140012 w 12192064"/>
              <a:gd name="connsiteY14" fmla="*/ 97811 h 950807"/>
              <a:gd name="connsiteX15" fmla="*/ 2882837 w 12192064"/>
              <a:gd name="connsiteY15" fmla="*/ 97811 h 950807"/>
              <a:gd name="connsiteX16" fmla="*/ 2477707 w 12192064"/>
              <a:gd name="connsiteY16" fmla="*/ 97811 h 950807"/>
              <a:gd name="connsiteX17" fmla="*/ 2267522 w 12192064"/>
              <a:gd name="connsiteY17" fmla="*/ 97811 h 950807"/>
              <a:gd name="connsiteX18" fmla="*/ 1913700 w 12192064"/>
              <a:gd name="connsiteY18" fmla="*/ 61132 h 950807"/>
              <a:gd name="connsiteX19" fmla="*/ 1551115 w 12192064"/>
              <a:gd name="connsiteY19" fmla="*/ 49392 h 950807"/>
              <a:gd name="connsiteX20" fmla="*/ 1413320 w 12192064"/>
              <a:gd name="connsiteY20" fmla="*/ 49392 h 950807"/>
              <a:gd name="connsiteX21" fmla="*/ 1193356 w 12192064"/>
              <a:gd name="connsiteY21" fmla="*/ 49392 h 950807"/>
              <a:gd name="connsiteX22" fmla="*/ 898906 w 12192064"/>
              <a:gd name="connsiteY22" fmla="*/ 49392 h 950807"/>
              <a:gd name="connsiteX23" fmla="*/ 705930 w 12192064"/>
              <a:gd name="connsiteY23" fmla="*/ 48885 h 950807"/>
              <a:gd name="connsiteX24" fmla="*/ 448501 w 12192064"/>
              <a:gd name="connsiteY24" fmla="*/ 97811 h 950807"/>
              <a:gd name="connsiteX25" fmla="*/ 255143 w 12192064"/>
              <a:gd name="connsiteY25" fmla="*/ 24454 h 950807"/>
              <a:gd name="connsiteX26" fmla="*/ 0 w 12192064"/>
              <a:gd name="connsiteY26" fmla="*/ 8462 h 950807"/>
              <a:gd name="connsiteX27" fmla="*/ 0 w 12192064"/>
              <a:gd name="connsiteY27" fmla="*/ 950807 h 95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192064" h="950807">
                <a:moveTo>
                  <a:pt x="64" y="950807"/>
                </a:moveTo>
                <a:lnTo>
                  <a:pt x="12192065" y="950807"/>
                </a:lnTo>
                <a:lnTo>
                  <a:pt x="12192065" y="185572"/>
                </a:lnTo>
                <a:cubicBezTo>
                  <a:pt x="12142725" y="185445"/>
                  <a:pt x="12060493" y="188936"/>
                  <a:pt x="11883708" y="186461"/>
                </a:cubicBezTo>
                <a:cubicBezTo>
                  <a:pt x="11663300" y="183415"/>
                  <a:pt x="11066273" y="189507"/>
                  <a:pt x="10968293" y="186461"/>
                </a:cubicBezTo>
                <a:cubicBezTo>
                  <a:pt x="10870312" y="183415"/>
                  <a:pt x="10313163" y="372963"/>
                  <a:pt x="10313163" y="372963"/>
                </a:cubicBezTo>
                <a:lnTo>
                  <a:pt x="10212134" y="372963"/>
                </a:lnTo>
                <a:cubicBezTo>
                  <a:pt x="10111106" y="372963"/>
                  <a:pt x="10046844" y="299606"/>
                  <a:pt x="9846057" y="244588"/>
                </a:cubicBezTo>
                <a:cubicBezTo>
                  <a:pt x="9645270" y="189570"/>
                  <a:pt x="9679433" y="217047"/>
                  <a:pt x="9339581" y="194012"/>
                </a:cubicBezTo>
                <a:cubicBezTo>
                  <a:pt x="8999729" y="170977"/>
                  <a:pt x="8522146" y="217047"/>
                  <a:pt x="8494650" y="189507"/>
                </a:cubicBezTo>
                <a:cubicBezTo>
                  <a:pt x="8467091" y="161966"/>
                  <a:pt x="6308726" y="207846"/>
                  <a:pt x="6148642" y="189507"/>
                </a:cubicBezTo>
                <a:cubicBezTo>
                  <a:pt x="5988559" y="171167"/>
                  <a:pt x="5592319" y="189507"/>
                  <a:pt x="5592319" y="189507"/>
                </a:cubicBezTo>
                <a:lnTo>
                  <a:pt x="5013707" y="189507"/>
                </a:lnTo>
                <a:cubicBezTo>
                  <a:pt x="4802442" y="189507"/>
                  <a:pt x="4141153" y="152828"/>
                  <a:pt x="3883978" y="97811"/>
                </a:cubicBezTo>
                <a:cubicBezTo>
                  <a:pt x="3626803" y="42793"/>
                  <a:pt x="3140012" y="97811"/>
                  <a:pt x="3140012" y="97811"/>
                </a:cubicBezTo>
                <a:cubicBezTo>
                  <a:pt x="3140012" y="97811"/>
                  <a:pt x="2993962" y="61132"/>
                  <a:pt x="2882837" y="97811"/>
                </a:cubicBezTo>
                <a:cubicBezTo>
                  <a:pt x="2771712" y="134489"/>
                  <a:pt x="2634869" y="79471"/>
                  <a:pt x="2477707" y="97811"/>
                </a:cubicBezTo>
                <a:cubicBezTo>
                  <a:pt x="2320544" y="116150"/>
                  <a:pt x="2377694" y="79471"/>
                  <a:pt x="2267522" y="97811"/>
                </a:cubicBezTo>
                <a:cubicBezTo>
                  <a:pt x="2157286" y="116150"/>
                  <a:pt x="1913700" y="61132"/>
                  <a:pt x="1913700" y="61132"/>
                </a:cubicBezTo>
                <a:lnTo>
                  <a:pt x="1551115" y="49392"/>
                </a:lnTo>
                <a:cubicBezTo>
                  <a:pt x="1551115" y="49392"/>
                  <a:pt x="1495997" y="51994"/>
                  <a:pt x="1413320" y="49392"/>
                </a:cubicBezTo>
                <a:cubicBezTo>
                  <a:pt x="1330643" y="46791"/>
                  <a:pt x="1238758" y="51994"/>
                  <a:pt x="1193356" y="49392"/>
                </a:cubicBezTo>
                <a:cubicBezTo>
                  <a:pt x="1147953" y="46791"/>
                  <a:pt x="1009079" y="51994"/>
                  <a:pt x="898906" y="49392"/>
                </a:cubicBezTo>
                <a:cubicBezTo>
                  <a:pt x="788670" y="46791"/>
                  <a:pt x="770192" y="51994"/>
                  <a:pt x="705930" y="48885"/>
                </a:cubicBezTo>
                <a:cubicBezTo>
                  <a:pt x="641604" y="45839"/>
                  <a:pt x="549529" y="106948"/>
                  <a:pt x="448501" y="97811"/>
                </a:cubicBezTo>
                <a:cubicBezTo>
                  <a:pt x="347472" y="88609"/>
                  <a:pt x="319469" y="79471"/>
                  <a:pt x="255143" y="24454"/>
                </a:cubicBezTo>
                <a:cubicBezTo>
                  <a:pt x="216726" y="-8417"/>
                  <a:pt x="93218" y="-2008"/>
                  <a:pt x="0" y="8462"/>
                </a:cubicBezTo>
                <a:lnTo>
                  <a:pt x="0" y="950807"/>
                </a:lnTo>
                <a:close/>
              </a:path>
            </a:pathLst>
          </a:custGeom>
          <a:solidFill>
            <a:srgbClr val="B0E0F7"/>
          </a:solidFill>
          <a:ln w="0" cap="flat">
            <a:noFill/>
            <a:prstDash val="solid"/>
            <a:miter/>
          </a:ln>
        </p:spPr>
        <p:txBody>
          <a:bodyPr rtlCol="0" anchor="ctr"/>
          <a:lstStyle/>
          <a:p>
            <a:endParaRPr lang="en-GB"/>
          </a:p>
        </p:txBody>
      </p:sp>
      <p:sp>
        <p:nvSpPr>
          <p:cNvPr id="10" name="Freeform 9">
            <a:extLst>
              <a:ext uri="{FF2B5EF4-FFF2-40B4-BE49-F238E27FC236}">
                <a16:creationId xmlns:a16="http://schemas.microsoft.com/office/drawing/2014/main" id="{2A8E3533-94E8-F798-E598-B55E347418A2}"/>
              </a:ext>
            </a:extLst>
          </p:cNvPr>
          <p:cNvSpPr/>
          <p:nvPr/>
        </p:nvSpPr>
        <p:spPr>
          <a:xfrm>
            <a:off x="5150547" y="3691468"/>
            <a:ext cx="1882648" cy="2455997"/>
          </a:xfrm>
          <a:custGeom>
            <a:avLst/>
            <a:gdLst>
              <a:gd name="connsiteX0" fmla="*/ 1786573 w 1882648"/>
              <a:gd name="connsiteY0" fmla="*/ 2388987 h 2455997"/>
              <a:gd name="connsiteX1" fmla="*/ 1746377 w 1882648"/>
              <a:gd name="connsiteY1" fmla="*/ 2388987 h 2455997"/>
              <a:gd name="connsiteX2" fmla="*/ 1746377 w 1882648"/>
              <a:gd name="connsiteY2" fmla="*/ 2272098 h 2455997"/>
              <a:gd name="connsiteX3" fmla="*/ 1621092 w 1882648"/>
              <a:gd name="connsiteY3" fmla="*/ 2067384 h 2455997"/>
              <a:gd name="connsiteX4" fmla="*/ 1625727 w 1882648"/>
              <a:gd name="connsiteY4" fmla="*/ 2067384 h 2455997"/>
              <a:gd name="connsiteX5" fmla="*/ 1625727 w 1882648"/>
              <a:gd name="connsiteY5" fmla="*/ 1062406 h 2455997"/>
              <a:gd name="connsiteX6" fmla="*/ 1670050 w 1882648"/>
              <a:gd name="connsiteY6" fmla="*/ 1062406 h 2455997"/>
              <a:gd name="connsiteX7" fmla="*/ 1706690 w 1882648"/>
              <a:gd name="connsiteY7" fmla="*/ 781036 h 2455997"/>
              <a:gd name="connsiteX8" fmla="*/ 1625727 w 1882648"/>
              <a:gd name="connsiteY8" fmla="*/ 781036 h 2455997"/>
              <a:gd name="connsiteX9" fmla="*/ 1625727 w 1882648"/>
              <a:gd name="connsiteY9" fmla="*/ 504297 h 2455997"/>
              <a:gd name="connsiteX10" fmla="*/ 1882648 w 1882648"/>
              <a:gd name="connsiteY10" fmla="*/ 446678 h 2455997"/>
              <a:gd name="connsiteX11" fmla="*/ 1806321 w 1882648"/>
              <a:gd name="connsiteY11" fmla="*/ 323634 h 2455997"/>
              <a:gd name="connsiteX12" fmla="*/ 1732534 w 1882648"/>
              <a:gd name="connsiteY12" fmla="*/ 336642 h 2455997"/>
              <a:gd name="connsiteX13" fmla="*/ 1679575 w 1882648"/>
              <a:gd name="connsiteY13" fmla="*/ 247675 h 2455997"/>
              <a:gd name="connsiteX14" fmla="*/ 1561592 w 1882648"/>
              <a:gd name="connsiteY14" fmla="*/ 268299 h 2455997"/>
              <a:gd name="connsiteX15" fmla="*/ 1472058 w 1882648"/>
              <a:gd name="connsiteY15" fmla="*/ 43215 h 2455997"/>
              <a:gd name="connsiteX16" fmla="*/ 1428052 w 1882648"/>
              <a:gd name="connsiteY16" fmla="*/ 0 h 2455997"/>
              <a:gd name="connsiteX17" fmla="*/ 1387475 w 1882648"/>
              <a:gd name="connsiteY17" fmla="*/ 26652 h 2455997"/>
              <a:gd name="connsiteX18" fmla="*/ 1346962 w 1882648"/>
              <a:gd name="connsiteY18" fmla="*/ 0 h 2455997"/>
              <a:gd name="connsiteX19" fmla="*/ 1306449 w 1882648"/>
              <a:gd name="connsiteY19" fmla="*/ 26652 h 2455997"/>
              <a:gd name="connsiteX20" fmla="*/ 1265936 w 1882648"/>
              <a:gd name="connsiteY20" fmla="*/ 0 h 2455997"/>
              <a:gd name="connsiteX21" fmla="*/ 1225423 w 1882648"/>
              <a:gd name="connsiteY21" fmla="*/ 26652 h 2455997"/>
              <a:gd name="connsiteX22" fmla="*/ 1184974 w 1882648"/>
              <a:gd name="connsiteY22" fmla="*/ 0 h 2455997"/>
              <a:gd name="connsiteX23" fmla="*/ 1144461 w 1882648"/>
              <a:gd name="connsiteY23" fmla="*/ 26652 h 2455997"/>
              <a:gd name="connsiteX24" fmla="*/ 1103948 w 1882648"/>
              <a:gd name="connsiteY24" fmla="*/ 0 h 2455997"/>
              <a:gd name="connsiteX25" fmla="*/ 1063498 w 1882648"/>
              <a:gd name="connsiteY25" fmla="*/ 26652 h 2455997"/>
              <a:gd name="connsiteX26" fmla="*/ 1023049 w 1882648"/>
              <a:gd name="connsiteY26" fmla="*/ 0 h 2455997"/>
              <a:gd name="connsiteX27" fmla="*/ 982536 w 1882648"/>
              <a:gd name="connsiteY27" fmla="*/ 26652 h 2455997"/>
              <a:gd name="connsiteX28" fmla="*/ 942086 w 1882648"/>
              <a:gd name="connsiteY28" fmla="*/ 0 h 2455997"/>
              <a:gd name="connsiteX29" fmla="*/ 901573 w 1882648"/>
              <a:gd name="connsiteY29" fmla="*/ 26652 h 2455997"/>
              <a:gd name="connsiteX30" fmla="*/ 861124 w 1882648"/>
              <a:gd name="connsiteY30" fmla="*/ 0 h 2455997"/>
              <a:gd name="connsiteX31" fmla="*/ 820611 w 1882648"/>
              <a:gd name="connsiteY31" fmla="*/ 26652 h 2455997"/>
              <a:gd name="connsiteX32" fmla="*/ 780098 w 1882648"/>
              <a:gd name="connsiteY32" fmla="*/ 0 h 2455997"/>
              <a:gd name="connsiteX33" fmla="*/ 739648 w 1882648"/>
              <a:gd name="connsiteY33" fmla="*/ 26652 h 2455997"/>
              <a:gd name="connsiteX34" fmla="*/ 699135 w 1882648"/>
              <a:gd name="connsiteY34" fmla="*/ 0 h 2455997"/>
              <a:gd name="connsiteX35" fmla="*/ 658622 w 1882648"/>
              <a:gd name="connsiteY35" fmla="*/ 26652 h 2455997"/>
              <a:gd name="connsiteX36" fmla="*/ 618173 w 1882648"/>
              <a:gd name="connsiteY36" fmla="*/ 0 h 2455997"/>
              <a:gd name="connsiteX37" fmla="*/ 577723 w 1882648"/>
              <a:gd name="connsiteY37" fmla="*/ 26652 h 2455997"/>
              <a:gd name="connsiteX38" fmla="*/ 537210 w 1882648"/>
              <a:gd name="connsiteY38" fmla="*/ 0 h 2455997"/>
              <a:gd name="connsiteX39" fmla="*/ 496761 w 1882648"/>
              <a:gd name="connsiteY39" fmla="*/ 26652 h 2455997"/>
              <a:gd name="connsiteX40" fmla="*/ 456248 w 1882648"/>
              <a:gd name="connsiteY40" fmla="*/ 0 h 2455997"/>
              <a:gd name="connsiteX41" fmla="*/ 412369 w 1882648"/>
              <a:gd name="connsiteY41" fmla="*/ 43278 h 2455997"/>
              <a:gd name="connsiteX42" fmla="*/ 412496 w 1882648"/>
              <a:gd name="connsiteY42" fmla="*/ 44420 h 2455997"/>
              <a:gd name="connsiteX43" fmla="*/ 321373 w 1882648"/>
              <a:gd name="connsiteY43" fmla="*/ 268489 h 2455997"/>
              <a:gd name="connsiteX44" fmla="*/ 203200 w 1882648"/>
              <a:gd name="connsiteY44" fmla="*/ 247738 h 2455997"/>
              <a:gd name="connsiteX45" fmla="*/ 151448 w 1882648"/>
              <a:gd name="connsiteY45" fmla="*/ 336706 h 2455997"/>
              <a:gd name="connsiteX46" fmla="*/ 80010 w 1882648"/>
              <a:gd name="connsiteY46" fmla="*/ 323697 h 2455997"/>
              <a:gd name="connsiteX47" fmla="*/ 0 w 1882648"/>
              <a:gd name="connsiteY47" fmla="*/ 446741 h 2455997"/>
              <a:gd name="connsiteX48" fmla="*/ 257937 w 1882648"/>
              <a:gd name="connsiteY48" fmla="*/ 504361 h 2455997"/>
              <a:gd name="connsiteX49" fmla="*/ 257937 w 1882648"/>
              <a:gd name="connsiteY49" fmla="*/ 781099 h 2455997"/>
              <a:gd name="connsiteX50" fmla="*/ 181547 w 1882648"/>
              <a:gd name="connsiteY50" fmla="*/ 781099 h 2455997"/>
              <a:gd name="connsiteX51" fmla="*/ 218186 w 1882648"/>
              <a:gd name="connsiteY51" fmla="*/ 1062470 h 2455997"/>
              <a:gd name="connsiteX52" fmla="*/ 257937 w 1882648"/>
              <a:gd name="connsiteY52" fmla="*/ 1062470 h 2455997"/>
              <a:gd name="connsiteX53" fmla="*/ 257937 w 1882648"/>
              <a:gd name="connsiteY53" fmla="*/ 2067447 h 2455997"/>
              <a:gd name="connsiteX54" fmla="*/ 267145 w 1882648"/>
              <a:gd name="connsiteY54" fmla="*/ 2067447 h 2455997"/>
              <a:gd name="connsiteX55" fmla="*/ 137223 w 1882648"/>
              <a:gd name="connsiteY55" fmla="*/ 2272161 h 2455997"/>
              <a:gd name="connsiteX56" fmla="*/ 137223 w 1882648"/>
              <a:gd name="connsiteY56" fmla="*/ 2389050 h 2455997"/>
              <a:gd name="connsiteX57" fmla="*/ 101600 w 1882648"/>
              <a:gd name="connsiteY57" fmla="*/ 2389050 h 2455997"/>
              <a:gd name="connsiteX58" fmla="*/ 114935 w 1882648"/>
              <a:gd name="connsiteY58" fmla="*/ 2429219 h 2455997"/>
              <a:gd name="connsiteX59" fmla="*/ 79947 w 1882648"/>
              <a:gd name="connsiteY59" fmla="*/ 2429219 h 2455997"/>
              <a:gd name="connsiteX60" fmla="*/ 94805 w 1882648"/>
              <a:gd name="connsiteY60" fmla="*/ 2455998 h 2455997"/>
              <a:gd name="connsiteX61" fmla="*/ 556451 w 1882648"/>
              <a:gd name="connsiteY61" fmla="*/ 2455998 h 2455997"/>
              <a:gd name="connsiteX62" fmla="*/ 569405 w 1882648"/>
              <a:gd name="connsiteY62" fmla="*/ 2429219 h 2455997"/>
              <a:gd name="connsiteX63" fmla="*/ 529463 w 1882648"/>
              <a:gd name="connsiteY63" fmla="*/ 2429219 h 2455997"/>
              <a:gd name="connsiteX64" fmla="*/ 541147 w 1882648"/>
              <a:gd name="connsiteY64" fmla="*/ 2389050 h 2455997"/>
              <a:gd name="connsiteX65" fmla="*/ 499301 w 1882648"/>
              <a:gd name="connsiteY65" fmla="*/ 2389050 h 2455997"/>
              <a:gd name="connsiteX66" fmla="*/ 499301 w 1882648"/>
              <a:gd name="connsiteY66" fmla="*/ 2272161 h 2455997"/>
              <a:gd name="connsiteX67" fmla="*/ 375793 w 1882648"/>
              <a:gd name="connsiteY67" fmla="*/ 2067447 h 2455997"/>
              <a:gd name="connsiteX68" fmla="*/ 365252 w 1882648"/>
              <a:gd name="connsiteY68" fmla="*/ 2067447 h 2455997"/>
              <a:gd name="connsiteX69" fmla="*/ 365252 w 1882648"/>
              <a:gd name="connsiteY69" fmla="*/ 1062470 h 2455997"/>
              <a:gd name="connsiteX70" fmla="*/ 447992 w 1882648"/>
              <a:gd name="connsiteY70" fmla="*/ 1062470 h 2455997"/>
              <a:gd name="connsiteX71" fmla="*/ 442278 w 1882648"/>
              <a:gd name="connsiteY71" fmla="*/ 941900 h 2455997"/>
              <a:gd name="connsiteX72" fmla="*/ 494348 w 1882648"/>
              <a:gd name="connsiteY72" fmla="*/ 941900 h 2455997"/>
              <a:gd name="connsiteX73" fmla="*/ 501206 w 1882648"/>
              <a:gd name="connsiteY73" fmla="*/ 1102702 h 2455997"/>
              <a:gd name="connsiteX74" fmla="*/ 1380300 w 1882648"/>
              <a:gd name="connsiteY74" fmla="*/ 1102702 h 2455997"/>
              <a:gd name="connsiteX75" fmla="*/ 1388237 w 1882648"/>
              <a:gd name="connsiteY75" fmla="*/ 941900 h 2455997"/>
              <a:gd name="connsiteX76" fmla="*/ 1440625 w 1882648"/>
              <a:gd name="connsiteY76" fmla="*/ 941900 h 2455997"/>
              <a:gd name="connsiteX77" fmla="*/ 1435862 w 1882648"/>
              <a:gd name="connsiteY77" fmla="*/ 1062470 h 2455997"/>
              <a:gd name="connsiteX78" fmla="*/ 1518476 w 1882648"/>
              <a:gd name="connsiteY78" fmla="*/ 1062470 h 2455997"/>
              <a:gd name="connsiteX79" fmla="*/ 1518476 w 1882648"/>
              <a:gd name="connsiteY79" fmla="*/ 2067447 h 2455997"/>
              <a:gd name="connsiteX80" fmla="*/ 1503617 w 1882648"/>
              <a:gd name="connsiteY80" fmla="*/ 2067447 h 2455997"/>
              <a:gd name="connsiteX81" fmla="*/ 1384427 w 1882648"/>
              <a:gd name="connsiteY81" fmla="*/ 2272161 h 2455997"/>
              <a:gd name="connsiteX82" fmla="*/ 1384427 w 1882648"/>
              <a:gd name="connsiteY82" fmla="*/ 2389050 h 2455997"/>
              <a:gd name="connsiteX83" fmla="*/ 1347153 w 1882648"/>
              <a:gd name="connsiteY83" fmla="*/ 2389050 h 2455997"/>
              <a:gd name="connsiteX84" fmla="*/ 1358837 w 1882648"/>
              <a:gd name="connsiteY84" fmla="*/ 2429219 h 2455997"/>
              <a:gd name="connsiteX85" fmla="*/ 1318895 w 1882648"/>
              <a:gd name="connsiteY85" fmla="*/ 2429219 h 2455997"/>
              <a:gd name="connsiteX86" fmla="*/ 1331849 w 1882648"/>
              <a:gd name="connsiteY86" fmla="*/ 2455998 h 2455997"/>
              <a:gd name="connsiteX87" fmla="*/ 1793558 w 1882648"/>
              <a:gd name="connsiteY87" fmla="*/ 2455998 h 2455997"/>
              <a:gd name="connsiteX88" fmla="*/ 1808417 w 1882648"/>
              <a:gd name="connsiteY88" fmla="*/ 2429219 h 2455997"/>
              <a:gd name="connsiteX89" fmla="*/ 1773428 w 1882648"/>
              <a:gd name="connsiteY89" fmla="*/ 2429219 h 2455997"/>
              <a:gd name="connsiteX90" fmla="*/ 1786763 w 1882648"/>
              <a:gd name="connsiteY90" fmla="*/ 2389050 h 2455997"/>
              <a:gd name="connsiteX91" fmla="*/ 1446911 w 1882648"/>
              <a:gd name="connsiteY91" fmla="*/ 781036 h 2455997"/>
              <a:gd name="connsiteX92" fmla="*/ 1443228 w 1882648"/>
              <a:gd name="connsiteY92" fmla="*/ 874826 h 2455997"/>
              <a:gd name="connsiteX93" fmla="*/ 1391476 w 1882648"/>
              <a:gd name="connsiteY93" fmla="*/ 874826 h 2455997"/>
              <a:gd name="connsiteX94" fmla="*/ 1398016 w 1882648"/>
              <a:gd name="connsiteY94" fmla="*/ 740804 h 2455997"/>
              <a:gd name="connsiteX95" fmla="*/ 485648 w 1882648"/>
              <a:gd name="connsiteY95" fmla="*/ 740804 h 2455997"/>
              <a:gd name="connsiteX96" fmla="*/ 491427 w 1882648"/>
              <a:gd name="connsiteY96" fmla="*/ 874826 h 2455997"/>
              <a:gd name="connsiteX97" fmla="*/ 439039 w 1882648"/>
              <a:gd name="connsiteY97" fmla="*/ 874826 h 2455997"/>
              <a:gd name="connsiteX98" fmla="*/ 434594 w 1882648"/>
              <a:gd name="connsiteY98" fmla="*/ 781036 h 2455997"/>
              <a:gd name="connsiteX99" fmla="*/ 365189 w 1882648"/>
              <a:gd name="connsiteY99" fmla="*/ 781036 h 2455997"/>
              <a:gd name="connsiteX100" fmla="*/ 365189 w 1882648"/>
              <a:gd name="connsiteY100" fmla="*/ 519464 h 2455997"/>
              <a:gd name="connsiteX101" fmla="*/ 780860 w 1882648"/>
              <a:gd name="connsiteY101" fmla="*/ 559188 h 2455997"/>
              <a:gd name="connsiteX102" fmla="*/ 780860 w 1882648"/>
              <a:gd name="connsiteY102" fmla="*/ 669414 h 2455997"/>
              <a:gd name="connsiteX103" fmla="*/ 787527 w 1882648"/>
              <a:gd name="connsiteY103" fmla="*/ 696002 h 2455997"/>
              <a:gd name="connsiteX104" fmla="*/ 804164 w 1882648"/>
              <a:gd name="connsiteY104" fmla="*/ 656088 h 2455997"/>
              <a:gd name="connsiteX105" fmla="*/ 822452 w 1882648"/>
              <a:gd name="connsiteY105" fmla="*/ 696002 h 2455997"/>
              <a:gd name="connsiteX106" fmla="*/ 841629 w 1882648"/>
              <a:gd name="connsiteY106" fmla="*/ 656088 h 2455997"/>
              <a:gd name="connsiteX107" fmla="*/ 861187 w 1882648"/>
              <a:gd name="connsiteY107" fmla="*/ 696002 h 2455997"/>
              <a:gd name="connsiteX108" fmla="*/ 880999 w 1882648"/>
              <a:gd name="connsiteY108" fmla="*/ 656088 h 2455997"/>
              <a:gd name="connsiteX109" fmla="*/ 900875 w 1882648"/>
              <a:gd name="connsiteY109" fmla="*/ 696002 h 2455997"/>
              <a:gd name="connsiteX110" fmla="*/ 920814 w 1882648"/>
              <a:gd name="connsiteY110" fmla="*/ 656088 h 2455997"/>
              <a:gd name="connsiteX111" fmla="*/ 940753 w 1882648"/>
              <a:gd name="connsiteY111" fmla="*/ 696002 h 2455997"/>
              <a:gd name="connsiteX112" fmla="*/ 960692 w 1882648"/>
              <a:gd name="connsiteY112" fmla="*/ 656088 h 2455997"/>
              <a:gd name="connsiteX113" fmla="*/ 980631 w 1882648"/>
              <a:gd name="connsiteY113" fmla="*/ 696002 h 2455997"/>
              <a:gd name="connsiteX114" fmla="*/ 1000633 w 1882648"/>
              <a:gd name="connsiteY114" fmla="*/ 656088 h 2455997"/>
              <a:gd name="connsiteX115" fmla="*/ 1020572 w 1882648"/>
              <a:gd name="connsiteY115" fmla="*/ 696002 h 2455997"/>
              <a:gd name="connsiteX116" fmla="*/ 1040575 w 1882648"/>
              <a:gd name="connsiteY116" fmla="*/ 656088 h 2455997"/>
              <a:gd name="connsiteX117" fmla="*/ 1060577 w 1882648"/>
              <a:gd name="connsiteY117" fmla="*/ 696002 h 2455997"/>
              <a:gd name="connsiteX118" fmla="*/ 1080516 w 1882648"/>
              <a:gd name="connsiteY118" fmla="*/ 656088 h 2455997"/>
              <a:gd name="connsiteX119" fmla="*/ 1101598 w 1882648"/>
              <a:gd name="connsiteY119" fmla="*/ 696002 h 2455997"/>
              <a:gd name="connsiteX120" fmla="*/ 1116013 w 1882648"/>
              <a:gd name="connsiteY120" fmla="*/ 669414 h 2455997"/>
              <a:gd name="connsiteX121" fmla="*/ 1116013 w 1882648"/>
              <a:gd name="connsiteY121" fmla="*/ 559188 h 2455997"/>
              <a:gd name="connsiteX122" fmla="*/ 1518285 w 1882648"/>
              <a:gd name="connsiteY122" fmla="*/ 519464 h 2455997"/>
              <a:gd name="connsiteX123" fmla="*/ 1518285 w 1882648"/>
              <a:gd name="connsiteY123" fmla="*/ 781036 h 2455997"/>
              <a:gd name="connsiteX124" fmla="*/ 1446784 w 1882648"/>
              <a:gd name="connsiteY124" fmla="*/ 781036 h 245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1882648" h="2455997">
                <a:moveTo>
                  <a:pt x="1786573" y="2388987"/>
                </a:moveTo>
                <a:lnTo>
                  <a:pt x="1746377" y="2388987"/>
                </a:lnTo>
                <a:lnTo>
                  <a:pt x="1746377" y="2272098"/>
                </a:lnTo>
                <a:cubicBezTo>
                  <a:pt x="1625727" y="2272098"/>
                  <a:pt x="1621092" y="2067384"/>
                  <a:pt x="1621092" y="2067384"/>
                </a:cubicBezTo>
                <a:lnTo>
                  <a:pt x="1625727" y="2067384"/>
                </a:lnTo>
                <a:lnTo>
                  <a:pt x="1625727" y="1062406"/>
                </a:lnTo>
                <a:lnTo>
                  <a:pt x="1670050" y="1062406"/>
                </a:lnTo>
                <a:lnTo>
                  <a:pt x="1706690" y="781036"/>
                </a:lnTo>
                <a:lnTo>
                  <a:pt x="1625727" y="781036"/>
                </a:lnTo>
                <a:lnTo>
                  <a:pt x="1625727" y="504297"/>
                </a:lnTo>
                <a:cubicBezTo>
                  <a:pt x="1692783" y="489258"/>
                  <a:pt x="1791526" y="470347"/>
                  <a:pt x="1882648" y="446678"/>
                </a:cubicBezTo>
                <a:lnTo>
                  <a:pt x="1806321" y="323634"/>
                </a:lnTo>
                <a:cubicBezTo>
                  <a:pt x="1806321" y="323634"/>
                  <a:pt x="1777492" y="328774"/>
                  <a:pt x="1732534" y="336642"/>
                </a:cubicBezTo>
                <a:lnTo>
                  <a:pt x="1679575" y="247675"/>
                </a:lnTo>
                <a:cubicBezTo>
                  <a:pt x="1679575" y="247675"/>
                  <a:pt x="1633856" y="256495"/>
                  <a:pt x="1561592" y="268299"/>
                </a:cubicBezTo>
                <a:lnTo>
                  <a:pt x="1472058" y="43215"/>
                </a:lnTo>
                <a:cubicBezTo>
                  <a:pt x="1472058" y="19355"/>
                  <a:pt x="1452246" y="0"/>
                  <a:pt x="1428052" y="0"/>
                </a:cubicBezTo>
                <a:cubicBezTo>
                  <a:pt x="1409827" y="0"/>
                  <a:pt x="1394079" y="10978"/>
                  <a:pt x="1387475" y="26652"/>
                </a:cubicBezTo>
                <a:cubicBezTo>
                  <a:pt x="1380871" y="11042"/>
                  <a:pt x="1365187" y="0"/>
                  <a:pt x="1346962" y="0"/>
                </a:cubicBezTo>
                <a:cubicBezTo>
                  <a:pt x="1328738" y="0"/>
                  <a:pt x="1313053" y="10978"/>
                  <a:pt x="1306449" y="26652"/>
                </a:cubicBezTo>
                <a:cubicBezTo>
                  <a:pt x="1299845" y="11042"/>
                  <a:pt x="1284224" y="0"/>
                  <a:pt x="1265936" y="0"/>
                </a:cubicBezTo>
                <a:cubicBezTo>
                  <a:pt x="1247648" y="0"/>
                  <a:pt x="1232027" y="10978"/>
                  <a:pt x="1225423" y="26652"/>
                </a:cubicBezTo>
                <a:cubicBezTo>
                  <a:pt x="1218819" y="11042"/>
                  <a:pt x="1203198" y="0"/>
                  <a:pt x="1184974" y="0"/>
                </a:cubicBezTo>
                <a:cubicBezTo>
                  <a:pt x="1166749" y="0"/>
                  <a:pt x="1151128" y="10978"/>
                  <a:pt x="1144461" y="26652"/>
                </a:cubicBezTo>
                <a:cubicBezTo>
                  <a:pt x="1137857" y="11042"/>
                  <a:pt x="1122236" y="0"/>
                  <a:pt x="1103948" y="0"/>
                </a:cubicBezTo>
                <a:cubicBezTo>
                  <a:pt x="1085660" y="0"/>
                  <a:pt x="1070102" y="10978"/>
                  <a:pt x="1063498" y="26652"/>
                </a:cubicBezTo>
                <a:cubicBezTo>
                  <a:pt x="1056894" y="11042"/>
                  <a:pt x="1041273" y="0"/>
                  <a:pt x="1023049" y="0"/>
                </a:cubicBezTo>
                <a:cubicBezTo>
                  <a:pt x="1004824" y="0"/>
                  <a:pt x="989140" y="10978"/>
                  <a:pt x="982536" y="26652"/>
                </a:cubicBezTo>
                <a:cubicBezTo>
                  <a:pt x="975932" y="11042"/>
                  <a:pt x="960311" y="0"/>
                  <a:pt x="942086" y="0"/>
                </a:cubicBezTo>
                <a:cubicBezTo>
                  <a:pt x="923862" y="0"/>
                  <a:pt x="908177" y="10978"/>
                  <a:pt x="901573" y="26652"/>
                </a:cubicBezTo>
                <a:cubicBezTo>
                  <a:pt x="894969" y="11042"/>
                  <a:pt x="879348" y="0"/>
                  <a:pt x="861124" y="0"/>
                </a:cubicBezTo>
                <a:cubicBezTo>
                  <a:pt x="842899" y="0"/>
                  <a:pt x="827215" y="10978"/>
                  <a:pt x="820611" y="26652"/>
                </a:cubicBezTo>
                <a:cubicBezTo>
                  <a:pt x="814007" y="11042"/>
                  <a:pt x="798386" y="0"/>
                  <a:pt x="780098" y="0"/>
                </a:cubicBezTo>
                <a:cubicBezTo>
                  <a:pt x="761810" y="0"/>
                  <a:pt x="746189" y="10978"/>
                  <a:pt x="739648" y="26652"/>
                </a:cubicBezTo>
                <a:cubicBezTo>
                  <a:pt x="733044" y="11042"/>
                  <a:pt x="717423" y="0"/>
                  <a:pt x="699135" y="0"/>
                </a:cubicBezTo>
                <a:cubicBezTo>
                  <a:pt x="680847" y="0"/>
                  <a:pt x="665290" y="10978"/>
                  <a:pt x="658622" y="26652"/>
                </a:cubicBezTo>
                <a:cubicBezTo>
                  <a:pt x="652018" y="11042"/>
                  <a:pt x="636397" y="0"/>
                  <a:pt x="618173" y="0"/>
                </a:cubicBezTo>
                <a:cubicBezTo>
                  <a:pt x="599948" y="0"/>
                  <a:pt x="584264" y="10978"/>
                  <a:pt x="577723" y="26652"/>
                </a:cubicBezTo>
                <a:cubicBezTo>
                  <a:pt x="571119" y="11042"/>
                  <a:pt x="555498" y="0"/>
                  <a:pt x="537210" y="0"/>
                </a:cubicBezTo>
                <a:cubicBezTo>
                  <a:pt x="518922" y="0"/>
                  <a:pt x="503301" y="10978"/>
                  <a:pt x="496761" y="26652"/>
                </a:cubicBezTo>
                <a:cubicBezTo>
                  <a:pt x="490157" y="11042"/>
                  <a:pt x="474536" y="0"/>
                  <a:pt x="456248" y="0"/>
                </a:cubicBezTo>
                <a:cubicBezTo>
                  <a:pt x="432054" y="0"/>
                  <a:pt x="412369" y="19355"/>
                  <a:pt x="412369" y="43278"/>
                </a:cubicBezTo>
                <a:cubicBezTo>
                  <a:pt x="412369" y="43659"/>
                  <a:pt x="412496" y="44040"/>
                  <a:pt x="412496" y="44420"/>
                </a:cubicBezTo>
                <a:lnTo>
                  <a:pt x="321373" y="268489"/>
                </a:lnTo>
                <a:cubicBezTo>
                  <a:pt x="248666" y="256622"/>
                  <a:pt x="203200" y="247738"/>
                  <a:pt x="203200" y="247738"/>
                </a:cubicBezTo>
                <a:lnTo>
                  <a:pt x="151448" y="336706"/>
                </a:lnTo>
                <a:cubicBezTo>
                  <a:pt x="106426" y="328837"/>
                  <a:pt x="80010" y="323697"/>
                  <a:pt x="80010" y="323697"/>
                </a:cubicBezTo>
                <a:lnTo>
                  <a:pt x="0" y="446741"/>
                </a:lnTo>
                <a:cubicBezTo>
                  <a:pt x="91123" y="470411"/>
                  <a:pt x="190945" y="489321"/>
                  <a:pt x="257937" y="504361"/>
                </a:cubicBezTo>
                <a:lnTo>
                  <a:pt x="257937" y="781099"/>
                </a:lnTo>
                <a:lnTo>
                  <a:pt x="181547" y="781099"/>
                </a:lnTo>
                <a:lnTo>
                  <a:pt x="218186" y="1062470"/>
                </a:lnTo>
                <a:lnTo>
                  <a:pt x="257937" y="1062470"/>
                </a:lnTo>
                <a:lnTo>
                  <a:pt x="257937" y="2067447"/>
                </a:lnTo>
                <a:lnTo>
                  <a:pt x="267145" y="2067447"/>
                </a:lnTo>
                <a:cubicBezTo>
                  <a:pt x="267145" y="2067447"/>
                  <a:pt x="257937" y="2272161"/>
                  <a:pt x="137223" y="2272161"/>
                </a:cubicBezTo>
                <a:lnTo>
                  <a:pt x="137223" y="2389050"/>
                </a:lnTo>
                <a:lnTo>
                  <a:pt x="101600" y="2389050"/>
                </a:lnTo>
                <a:lnTo>
                  <a:pt x="114935" y="2429219"/>
                </a:lnTo>
                <a:lnTo>
                  <a:pt x="79947" y="2429219"/>
                </a:lnTo>
                <a:lnTo>
                  <a:pt x="94805" y="2455998"/>
                </a:lnTo>
                <a:lnTo>
                  <a:pt x="556451" y="2455998"/>
                </a:lnTo>
                <a:lnTo>
                  <a:pt x="569405" y="2429219"/>
                </a:lnTo>
                <a:lnTo>
                  <a:pt x="529463" y="2429219"/>
                </a:lnTo>
                <a:lnTo>
                  <a:pt x="541147" y="2389050"/>
                </a:lnTo>
                <a:lnTo>
                  <a:pt x="499301" y="2389050"/>
                </a:lnTo>
                <a:lnTo>
                  <a:pt x="499301" y="2272161"/>
                </a:lnTo>
                <a:cubicBezTo>
                  <a:pt x="365189" y="2272161"/>
                  <a:pt x="375793" y="2067447"/>
                  <a:pt x="375793" y="2067447"/>
                </a:cubicBezTo>
                <a:lnTo>
                  <a:pt x="365252" y="2067447"/>
                </a:lnTo>
                <a:lnTo>
                  <a:pt x="365252" y="1062470"/>
                </a:lnTo>
                <a:lnTo>
                  <a:pt x="447992" y="1062470"/>
                </a:lnTo>
                <a:lnTo>
                  <a:pt x="442278" y="941900"/>
                </a:lnTo>
                <a:lnTo>
                  <a:pt x="494348" y="941900"/>
                </a:lnTo>
                <a:lnTo>
                  <a:pt x="501206" y="1102702"/>
                </a:lnTo>
                <a:lnTo>
                  <a:pt x="1380300" y="1102702"/>
                </a:lnTo>
                <a:lnTo>
                  <a:pt x="1388237" y="941900"/>
                </a:lnTo>
                <a:lnTo>
                  <a:pt x="1440625" y="941900"/>
                </a:lnTo>
                <a:lnTo>
                  <a:pt x="1435862" y="1062470"/>
                </a:lnTo>
                <a:lnTo>
                  <a:pt x="1518476" y="1062470"/>
                </a:lnTo>
                <a:lnTo>
                  <a:pt x="1518476" y="2067447"/>
                </a:lnTo>
                <a:lnTo>
                  <a:pt x="1503617" y="2067447"/>
                </a:lnTo>
                <a:cubicBezTo>
                  <a:pt x="1503617" y="2067447"/>
                  <a:pt x="1518476" y="2272161"/>
                  <a:pt x="1384427" y="2272161"/>
                </a:cubicBezTo>
                <a:lnTo>
                  <a:pt x="1384427" y="2389050"/>
                </a:lnTo>
                <a:lnTo>
                  <a:pt x="1347153" y="2389050"/>
                </a:lnTo>
                <a:lnTo>
                  <a:pt x="1358837" y="2429219"/>
                </a:lnTo>
                <a:lnTo>
                  <a:pt x="1318895" y="2429219"/>
                </a:lnTo>
                <a:lnTo>
                  <a:pt x="1331849" y="2455998"/>
                </a:lnTo>
                <a:lnTo>
                  <a:pt x="1793558" y="2455998"/>
                </a:lnTo>
                <a:lnTo>
                  <a:pt x="1808417" y="2429219"/>
                </a:lnTo>
                <a:lnTo>
                  <a:pt x="1773428" y="2429219"/>
                </a:lnTo>
                <a:lnTo>
                  <a:pt x="1786763" y="2389050"/>
                </a:lnTo>
                <a:close/>
                <a:moveTo>
                  <a:pt x="1446911" y="781036"/>
                </a:moveTo>
                <a:lnTo>
                  <a:pt x="1443228" y="874826"/>
                </a:lnTo>
                <a:lnTo>
                  <a:pt x="1391476" y="874826"/>
                </a:lnTo>
                <a:lnTo>
                  <a:pt x="1398016" y="740804"/>
                </a:lnTo>
                <a:lnTo>
                  <a:pt x="485648" y="740804"/>
                </a:lnTo>
                <a:lnTo>
                  <a:pt x="491427" y="874826"/>
                </a:lnTo>
                <a:lnTo>
                  <a:pt x="439039" y="874826"/>
                </a:lnTo>
                <a:lnTo>
                  <a:pt x="434594" y="781036"/>
                </a:lnTo>
                <a:lnTo>
                  <a:pt x="365189" y="781036"/>
                </a:lnTo>
                <a:lnTo>
                  <a:pt x="365189" y="519464"/>
                </a:lnTo>
                <a:cubicBezTo>
                  <a:pt x="526098" y="543260"/>
                  <a:pt x="687007" y="554238"/>
                  <a:pt x="780860" y="559188"/>
                </a:cubicBezTo>
                <a:lnTo>
                  <a:pt x="780860" y="669414"/>
                </a:lnTo>
                <a:lnTo>
                  <a:pt x="787527" y="696002"/>
                </a:lnTo>
                <a:lnTo>
                  <a:pt x="804164" y="656088"/>
                </a:lnTo>
                <a:lnTo>
                  <a:pt x="822452" y="696002"/>
                </a:lnTo>
                <a:lnTo>
                  <a:pt x="841629" y="656088"/>
                </a:lnTo>
                <a:lnTo>
                  <a:pt x="861187" y="696002"/>
                </a:lnTo>
                <a:lnTo>
                  <a:pt x="880999" y="656088"/>
                </a:lnTo>
                <a:lnTo>
                  <a:pt x="900875" y="696002"/>
                </a:lnTo>
                <a:lnTo>
                  <a:pt x="920814" y="656088"/>
                </a:lnTo>
                <a:lnTo>
                  <a:pt x="940753" y="696002"/>
                </a:lnTo>
                <a:lnTo>
                  <a:pt x="960692" y="656088"/>
                </a:lnTo>
                <a:lnTo>
                  <a:pt x="980631" y="696002"/>
                </a:lnTo>
                <a:lnTo>
                  <a:pt x="1000633" y="656088"/>
                </a:lnTo>
                <a:lnTo>
                  <a:pt x="1020572" y="696002"/>
                </a:lnTo>
                <a:lnTo>
                  <a:pt x="1040575" y="656088"/>
                </a:lnTo>
                <a:lnTo>
                  <a:pt x="1060577" y="696002"/>
                </a:lnTo>
                <a:lnTo>
                  <a:pt x="1080516" y="656088"/>
                </a:lnTo>
                <a:lnTo>
                  <a:pt x="1101598" y="696002"/>
                </a:lnTo>
                <a:lnTo>
                  <a:pt x="1116013" y="669414"/>
                </a:lnTo>
                <a:lnTo>
                  <a:pt x="1116013" y="559188"/>
                </a:lnTo>
                <a:cubicBezTo>
                  <a:pt x="1209866" y="554238"/>
                  <a:pt x="1343978" y="543260"/>
                  <a:pt x="1518285" y="519464"/>
                </a:cubicBezTo>
                <a:lnTo>
                  <a:pt x="1518285" y="781036"/>
                </a:lnTo>
                <a:lnTo>
                  <a:pt x="1446784" y="781036"/>
                </a:lnTo>
                <a:close/>
              </a:path>
            </a:pathLst>
          </a:custGeom>
          <a:solidFill>
            <a:srgbClr val="B0E0F7"/>
          </a:solidFill>
          <a:ln w="0" cap="flat">
            <a:noFill/>
            <a:prstDash val="solid"/>
            <a:miter/>
          </a:ln>
        </p:spPr>
        <p:txBody>
          <a:bodyPr rtlCol="0" anchor="ctr"/>
          <a:lstStyle/>
          <a:p>
            <a:endParaRPr lang="en-GB"/>
          </a:p>
        </p:txBody>
      </p:sp>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14132"/>
            <a:ext cx="5732362" cy="537700"/>
          </a:xfrm>
        </p:spPr>
        <p:txBody>
          <a:bodyPr vert="horz" lIns="91440" tIns="45720" rIns="91440" bIns="45720" rtlCol="0" anchor="b" anchorCtr="0">
            <a:noAutofit/>
          </a:bodyPr>
          <a:lstStyle>
            <a:lvl1pPr>
              <a:defRPr lang="en-GB" sz="2800" b="1" dirty="0">
                <a:latin typeface="Avenir Next LT Pro" panose="020B0504020202020204" pitchFamily="34" charset="0"/>
              </a:defRPr>
            </a:lvl1pPr>
          </a:lstStyle>
          <a:p>
            <a:pPr marL="0" lvl="0"/>
            <a:r>
              <a:rPr lang="en-US"/>
              <a:t>Click to edit Master title style</a:t>
            </a:r>
            <a:endParaRPr lang="en-GB" dirty="0"/>
          </a:p>
        </p:txBody>
      </p:sp>
      <p:sp>
        <p:nvSpPr>
          <p:cNvPr id="15" name="Picture Placeholder 14">
            <a:extLst>
              <a:ext uri="{FF2B5EF4-FFF2-40B4-BE49-F238E27FC236}">
                <a16:creationId xmlns:a16="http://schemas.microsoft.com/office/drawing/2014/main" id="{FBDC8091-1BA5-EFAB-0CF9-FF4B166DA108}"/>
              </a:ext>
            </a:extLst>
          </p:cNvPr>
          <p:cNvSpPr>
            <a:spLocks noGrp="1"/>
          </p:cNvSpPr>
          <p:nvPr>
            <p:ph type="pic" sz="quarter" idx="11"/>
          </p:nvPr>
        </p:nvSpPr>
        <p:spPr>
          <a:xfrm>
            <a:off x="6533001" y="1333040"/>
            <a:ext cx="5299114" cy="3988106"/>
          </a:xfrm>
          <a:custGeom>
            <a:avLst/>
            <a:gdLst>
              <a:gd name="connsiteX0" fmla="*/ 91806 w 5299114"/>
              <a:gd name="connsiteY0" fmla="*/ 0 h 3988106"/>
              <a:gd name="connsiteX1" fmla="*/ 5207308 w 5299114"/>
              <a:gd name="connsiteY1" fmla="*/ 0 h 3988106"/>
              <a:gd name="connsiteX2" fmla="*/ 5299114 w 5299114"/>
              <a:gd name="connsiteY2" fmla="*/ 91806 h 3988106"/>
              <a:gd name="connsiteX3" fmla="*/ 5299114 w 5299114"/>
              <a:gd name="connsiteY3" fmla="*/ 3896300 h 3988106"/>
              <a:gd name="connsiteX4" fmla="*/ 5207308 w 5299114"/>
              <a:gd name="connsiteY4" fmla="*/ 3988106 h 3988106"/>
              <a:gd name="connsiteX5" fmla="*/ 91806 w 5299114"/>
              <a:gd name="connsiteY5" fmla="*/ 3988106 h 3988106"/>
              <a:gd name="connsiteX6" fmla="*/ 0 w 5299114"/>
              <a:gd name="connsiteY6" fmla="*/ 3896300 h 3988106"/>
              <a:gd name="connsiteX7" fmla="*/ 0 w 5299114"/>
              <a:gd name="connsiteY7" fmla="*/ 91806 h 3988106"/>
              <a:gd name="connsiteX8" fmla="*/ 91806 w 5299114"/>
              <a:gd name="connsiteY8" fmla="*/ 0 h 398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99114" h="3988106">
                <a:moveTo>
                  <a:pt x="91806" y="0"/>
                </a:moveTo>
                <a:lnTo>
                  <a:pt x="5207308" y="0"/>
                </a:lnTo>
                <a:cubicBezTo>
                  <a:pt x="5258011" y="0"/>
                  <a:pt x="5299114" y="41103"/>
                  <a:pt x="5299114" y="91806"/>
                </a:cubicBezTo>
                <a:lnTo>
                  <a:pt x="5299114" y="3896300"/>
                </a:lnTo>
                <a:cubicBezTo>
                  <a:pt x="5299114" y="3947003"/>
                  <a:pt x="5258011" y="3988106"/>
                  <a:pt x="5207308" y="3988106"/>
                </a:cubicBezTo>
                <a:lnTo>
                  <a:pt x="91806" y="3988106"/>
                </a:lnTo>
                <a:cubicBezTo>
                  <a:pt x="41103" y="3988106"/>
                  <a:pt x="0" y="3947003"/>
                  <a:pt x="0" y="3896300"/>
                </a:cubicBezTo>
                <a:lnTo>
                  <a:pt x="0" y="91806"/>
                </a:lnTo>
                <a:cubicBezTo>
                  <a:pt x="0" y="41103"/>
                  <a:pt x="41103" y="0"/>
                  <a:pt x="91806" y="0"/>
                </a:cubicBezTo>
                <a:close/>
              </a:path>
            </a:pathLst>
          </a:custGeom>
        </p:spPr>
        <p:txBody>
          <a:bodyPr wrap="square" anchor="ctr">
            <a:noAutofit/>
          </a:bodyPr>
          <a:lstStyle>
            <a:lvl1pPr marL="0" indent="0" algn="ctr">
              <a:buNone/>
              <a:defRPr sz="1200"/>
            </a:lvl1pPr>
          </a:lstStyle>
          <a:p>
            <a:r>
              <a:rPr lang="en-US"/>
              <a:t>Click icon to add picture</a:t>
            </a:r>
            <a:endParaRPr lang="en-GB"/>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359885" y="1333040"/>
            <a:ext cx="5732362" cy="5316531"/>
          </a:xfrm>
        </p:spPr>
        <p:txBody>
          <a:bodyPr>
            <a:noAutofit/>
          </a:bodyPr>
          <a:lstStyle>
            <a:lvl1pPr marL="0" indent="0">
              <a:lnSpc>
                <a:spcPct val="150000"/>
              </a:lnSpc>
              <a:spcBef>
                <a:spcPts val="0"/>
              </a:spcBef>
              <a:spcAft>
                <a:spcPts val="1200"/>
              </a:spcAft>
              <a:buNone/>
              <a:defRPr sz="1400">
                <a:solidFill>
                  <a:srgbClr val="687588"/>
                </a:solidFill>
                <a:latin typeface="Avenir Next LT Pro" panose="020B0504020202020204" pitchFamily="34" charset="0"/>
              </a:defRPr>
            </a:lvl1pPr>
            <a:lvl2pPr marL="457200" indent="0">
              <a:lnSpc>
                <a:spcPct val="150000"/>
              </a:lnSpc>
              <a:spcBef>
                <a:spcPts val="0"/>
              </a:spcBef>
              <a:spcAft>
                <a:spcPts val="1200"/>
              </a:spcAft>
              <a:buNone/>
              <a:defRPr sz="1400">
                <a:solidFill>
                  <a:srgbClr val="687588"/>
                </a:solidFill>
                <a:latin typeface="Avenir Next LT Pro" panose="020B0504020202020204" pitchFamily="34" charset="0"/>
              </a:defRPr>
            </a:lvl2pPr>
            <a:lvl3pPr marL="914400" indent="0">
              <a:lnSpc>
                <a:spcPct val="150000"/>
              </a:lnSpc>
              <a:spcBef>
                <a:spcPts val="0"/>
              </a:spcBef>
              <a:spcAft>
                <a:spcPts val="1200"/>
              </a:spcAft>
              <a:buNone/>
              <a:defRPr sz="1400">
                <a:solidFill>
                  <a:srgbClr val="687588"/>
                </a:solidFill>
                <a:latin typeface="Avenir Next LT Pro" panose="020B0504020202020204" pitchFamily="34" charset="0"/>
              </a:defRPr>
            </a:lvl3pPr>
            <a:lvl4pPr marL="1371600" indent="0">
              <a:lnSpc>
                <a:spcPct val="150000"/>
              </a:lnSpc>
              <a:spcBef>
                <a:spcPts val="0"/>
              </a:spcBef>
              <a:spcAft>
                <a:spcPts val="1200"/>
              </a:spcAft>
              <a:buNone/>
              <a:defRPr sz="1400">
                <a:solidFill>
                  <a:srgbClr val="687588"/>
                </a:solidFill>
                <a:latin typeface="Avenir Next LT Pro" panose="020B0504020202020204" pitchFamily="34" charset="0"/>
              </a:defRPr>
            </a:lvl4pPr>
            <a:lvl5pPr marL="1828800" indent="0">
              <a:lnSpc>
                <a:spcPct val="150000"/>
              </a:lnSpc>
              <a:spcBef>
                <a:spcPts val="0"/>
              </a:spcBef>
              <a:spcAft>
                <a:spcPts val="1200"/>
              </a:spcAft>
              <a:buNone/>
              <a:defRPr sz="1400">
                <a:solidFill>
                  <a:srgbClr val="687588"/>
                </a:solidFill>
                <a:latin typeface="Avenir Next LT Pro"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7" name="Graphic 6">
            <a:extLst>
              <a:ext uri="{FF2B5EF4-FFF2-40B4-BE49-F238E27FC236}">
                <a16:creationId xmlns:a16="http://schemas.microsoft.com/office/drawing/2014/main" id="{F98326B1-1C0D-0895-9A19-F2600B01A47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197123" y="6092825"/>
            <a:ext cx="1700209" cy="400050"/>
          </a:xfrm>
          <a:prstGeom prst="rect">
            <a:avLst/>
          </a:prstGeom>
        </p:spPr>
      </p:pic>
    </p:spTree>
    <p:extLst>
      <p:ext uri="{BB962C8B-B14F-4D97-AF65-F5344CB8AC3E}">
        <p14:creationId xmlns:p14="http://schemas.microsoft.com/office/powerpoint/2010/main" val="344027365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7">
                                            <p:txEl>
                                              <p:pRg st="0" end="0"/>
                                            </p:txEl>
                                          </p:spTgt>
                                        </p:tgtEl>
                                        <p:attrNameLst>
                                          <p:attrName>style.visibility</p:attrName>
                                        </p:attrNameLst>
                                      </p:cBhvr>
                                      <p:to>
                                        <p:strVal val="visible"/>
                                      </p:to>
                                    </p:set>
                                    <p:anim calcmode="lin" valueType="num">
                                      <p:cBhvr additive="base">
                                        <p:cTn id="17"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7">
                                            <p:txEl>
                                              <p:pRg st="0" end="0"/>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7">
                                            <p:txEl>
                                              <p:pRg st="1" end="1"/>
                                            </p:txEl>
                                          </p:spTgt>
                                        </p:tgtEl>
                                        <p:attrNameLst>
                                          <p:attrName>style.visibility</p:attrName>
                                        </p:attrNameLst>
                                      </p:cBhvr>
                                      <p:to>
                                        <p:strVal val="visible"/>
                                      </p:to>
                                    </p:set>
                                    <p:anim calcmode="lin" valueType="num">
                                      <p:cBhvr additive="base">
                                        <p:cTn id="21" dur="500" fill="hold"/>
                                        <p:tgtEl>
                                          <p:spTgt spid="17">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7">
                                            <p:txEl>
                                              <p:pRg st="1" end="1"/>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7">
                                            <p:txEl>
                                              <p:pRg st="2" end="2"/>
                                            </p:txEl>
                                          </p:spTgt>
                                        </p:tgtEl>
                                        <p:attrNameLst>
                                          <p:attrName>style.visibility</p:attrName>
                                        </p:attrNameLst>
                                      </p:cBhvr>
                                      <p:to>
                                        <p:strVal val="visible"/>
                                      </p:to>
                                    </p:set>
                                    <p:anim calcmode="lin" valueType="num">
                                      <p:cBhvr additive="base">
                                        <p:cTn id="25"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7">
                                            <p:txEl>
                                              <p:pRg st="2" end="2"/>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7">
                                            <p:txEl>
                                              <p:pRg st="3" end="3"/>
                                            </p:txEl>
                                          </p:spTgt>
                                        </p:tgtEl>
                                        <p:attrNameLst>
                                          <p:attrName>style.visibility</p:attrName>
                                        </p:attrNameLst>
                                      </p:cBhvr>
                                      <p:to>
                                        <p:strVal val="visible"/>
                                      </p:to>
                                    </p:set>
                                    <p:anim calcmode="lin" valueType="num">
                                      <p:cBhvr additive="base">
                                        <p:cTn id="29"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7">
                                            <p:txEl>
                                              <p:pRg st="3" end="3"/>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7">
                                            <p:txEl>
                                              <p:pRg st="4" end="4"/>
                                            </p:txEl>
                                          </p:spTgt>
                                        </p:tgtEl>
                                        <p:attrNameLst>
                                          <p:attrName>style.visibility</p:attrName>
                                        </p:attrNameLst>
                                      </p:cBhvr>
                                      <p:to>
                                        <p:strVal val="visible"/>
                                      </p:to>
                                    </p:set>
                                    <p:anim calcmode="lin" valueType="num">
                                      <p:cBhvr additive="base">
                                        <p:cTn id="33"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p:bldP spid="17" grpId="0" build="p">
        <p:tmplLst>
          <p:tmpl lvl="1">
            <p:tnLst>
              <p:par>
                <p:cTn presetID="2" presetClass="entr" presetSubtype="4" fill="hold" nodeType="click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2">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4">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5">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Lst>
  </p:timing>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7_Two Content">
    <p:bg>
      <p:bgPr>
        <a:solidFill>
          <a:srgbClr val="F0F9FF"/>
        </a:solidFill>
        <a:effectLst/>
      </p:bgPr>
    </p:bg>
    <p:spTree>
      <p:nvGrpSpPr>
        <p:cNvPr id="1" name=""/>
        <p:cNvGrpSpPr/>
        <p:nvPr/>
      </p:nvGrpSpPr>
      <p:grpSpPr>
        <a:xfrm>
          <a:off x="0" y="0"/>
          <a:ext cx="0" cy="0"/>
          <a:chOff x="0" y="0"/>
          <a:chExt cx="0" cy="0"/>
        </a:xfrm>
      </p:grpSpPr>
      <p:pic>
        <p:nvPicPr>
          <p:cNvPr id="21" name="Graphic 20">
            <a:extLst>
              <a:ext uri="{FF2B5EF4-FFF2-40B4-BE49-F238E27FC236}">
                <a16:creationId xmlns:a16="http://schemas.microsoft.com/office/drawing/2014/main" id="{1DECCBAD-71F1-422A-A01E-73978118AAF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691554" y="454769"/>
            <a:ext cx="5638800" cy="5727700"/>
          </a:xfrm>
          <a:prstGeom prst="rect">
            <a:avLst/>
          </a:prstGeom>
        </p:spPr>
      </p:pic>
      <p:sp>
        <p:nvSpPr>
          <p:cNvPr id="22" name="Freeform 21">
            <a:extLst>
              <a:ext uri="{FF2B5EF4-FFF2-40B4-BE49-F238E27FC236}">
                <a16:creationId xmlns:a16="http://schemas.microsoft.com/office/drawing/2014/main" id="{2F4B3ECB-8063-5C3E-21EB-ABA2DB626E00}"/>
              </a:ext>
            </a:extLst>
          </p:cNvPr>
          <p:cNvSpPr/>
          <p:nvPr/>
        </p:nvSpPr>
        <p:spPr>
          <a:xfrm>
            <a:off x="-63" y="5026929"/>
            <a:ext cx="12192063" cy="1831071"/>
          </a:xfrm>
          <a:custGeom>
            <a:avLst/>
            <a:gdLst>
              <a:gd name="connsiteX0" fmla="*/ 10395075 w 12192063"/>
              <a:gd name="connsiteY0" fmla="*/ 1317 h 1831071"/>
              <a:gd name="connsiteX1" fmla="*/ 10821289 w 12192063"/>
              <a:gd name="connsiteY1" fmla="*/ 117474 h 1831071"/>
              <a:gd name="connsiteX2" fmla="*/ 11380343 w 12192063"/>
              <a:gd name="connsiteY2" fmla="*/ 117474 h 1831071"/>
              <a:gd name="connsiteX3" fmla="*/ 11380343 w 12192063"/>
              <a:gd name="connsiteY3" fmla="*/ 120268 h 1831071"/>
              <a:gd name="connsiteX4" fmla="*/ 11985625 w 12192063"/>
              <a:gd name="connsiteY4" fmla="*/ 24256 h 1831071"/>
              <a:gd name="connsiteX5" fmla="*/ 12192063 w 12192063"/>
              <a:gd name="connsiteY5" fmla="*/ 105409 h 1831071"/>
              <a:gd name="connsiteX6" fmla="*/ 12192063 w 12192063"/>
              <a:gd name="connsiteY6" fmla="*/ 1831071 h 1831071"/>
              <a:gd name="connsiteX7" fmla="*/ 0 w 12192063"/>
              <a:gd name="connsiteY7" fmla="*/ 1831071 h 1831071"/>
              <a:gd name="connsiteX8" fmla="*/ 0 w 12192063"/>
              <a:gd name="connsiteY8" fmla="*/ 447102 h 1831071"/>
              <a:gd name="connsiteX9" fmla="*/ 628714 w 12192063"/>
              <a:gd name="connsiteY9" fmla="*/ 442340 h 1831071"/>
              <a:gd name="connsiteX10" fmla="*/ 816356 w 12192063"/>
              <a:gd name="connsiteY10" fmla="*/ 276986 h 1831071"/>
              <a:gd name="connsiteX11" fmla="*/ 1193419 w 12192063"/>
              <a:gd name="connsiteY11" fmla="*/ 368870 h 1831071"/>
              <a:gd name="connsiteX12" fmla="*/ 1679702 w 12192063"/>
              <a:gd name="connsiteY12" fmla="*/ 564514 h 1831071"/>
              <a:gd name="connsiteX13" fmla="*/ 1991995 w 12192063"/>
              <a:gd name="connsiteY13" fmla="*/ 556259 h 1831071"/>
              <a:gd name="connsiteX14" fmla="*/ 2184527 w 12192063"/>
              <a:gd name="connsiteY14" fmla="*/ 390588 h 1831071"/>
              <a:gd name="connsiteX15" fmla="*/ 2426589 w 12192063"/>
              <a:gd name="connsiteY15" fmla="*/ 390588 h 1831071"/>
              <a:gd name="connsiteX16" fmla="*/ 2710942 w 12192063"/>
              <a:gd name="connsiteY16" fmla="*/ 613092 h 1831071"/>
              <a:gd name="connsiteX17" fmla="*/ 2996057 w 12192063"/>
              <a:gd name="connsiteY17" fmla="*/ 613092 h 1831071"/>
              <a:gd name="connsiteX18" fmla="*/ 3345053 w 12192063"/>
              <a:gd name="connsiteY18" fmla="*/ 759904 h 1831071"/>
              <a:gd name="connsiteX19" fmla="*/ 3914521 w 12192063"/>
              <a:gd name="connsiteY19" fmla="*/ 759904 h 1831071"/>
              <a:gd name="connsiteX20" fmla="*/ 4961574 w 12192063"/>
              <a:gd name="connsiteY20" fmla="*/ 759904 h 1831071"/>
              <a:gd name="connsiteX21" fmla="*/ 5728844 w 12192063"/>
              <a:gd name="connsiteY21" fmla="*/ 429513 h 1831071"/>
              <a:gd name="connsiteX22" fmla="*/ 6592444 w 12192063"/>
              <a:gd name="connsiteY22" fmla="*/ 131634 h 1831071"/>
              <a:gd name="connsiteX23" fmla="*/ 7376606 w 12192063"/>
              <a:gd name="connsiteY23" fmla="*/ 117474 h 1831071"/>
              <a:gd name="connsiteX24" fmla="*/ 8088058 w 12192063"/>
              <a:gd name="connsiteY24" fmla="*/ 117474 h 1831071"/>
              <a:gd name="connsiteX25" fmla="*/ 8157782 w 12192063"/>
              <a:gd name="connsiteY25" fmla="*/ 117474 h 1831071"/>
              <a:gd name="connsiteX26" fmla="*/ 9746742 w 12192063"/>
              <a:gd name="connsiteY26" fmla="*/ 117474 h 1831071"/>
              <a:gd name="connsiteX27" fmla="*/ 9755886 w 12192063"/>
              <a:gd name="connsiteY27" fmla="*/ 117474 h 1831071"/>
              <a:gd name="connsiteX28" fmla="*/ 10288587 w 12192063"/>
              <a:gd name="connsiteY28" fmla="*/ 25717 h 1831071"/>
              <a:gd name="connsiteX29" fmla="*/ 10395075 w 12192063"/>
              <a:gd name="connsiteY29" fmla="*/ 1317 h 1831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192063" h="1831071">
                <a:moveTo>
                  <a:pt x="10395075" y="1317"/>
                </a:moveTo>
                <a:cubicBezTo>
                  <a:pt x="10552649" y="14211"/>
                  <a:pt x="10821289" y="117474"/>
                  <a:pt x="10821289" y="117474"/>
                </a:cubicBezTo>
                <a:lnTo>
                  <a:pt x="11380343" y="117474"/>
                </a:lnTo>
                <a:lnTo>
                  <a:pt x="11380343" y="120268"/>
                </a:lnTo>
                <a:cubicBezTo>
                  <a:pt x="11380343" y="120268"/>
                  <a:pt x="11875453" y="3047"/>
                  <a:pt x="11985625" y="24256"/>
                </a:cubicBezTo>
                <a:cubicBezTo>
                  <a:pt x="12053951" y="37401"/>
                  <a:pt x="12100814" y="77088"/>
                  <a:pt x="12192063" y="105409"/>
                </a:cubicBezTo>
                <a:lnTo>
                  <a:pt x="12192063" y="1831071"/>
                </a:lnTo>
                <a:lnTo>
                  <a:pt x="0" y="1831071"/>
                </a:lnTo>
                <a:lnTo>
                  <a:pt x="0" y="447102"/>
                </a:lnTo>
                <a:lnTo>
                  <a:pt x="628714" y="442340"/>
                </a:lnTo>
                <a:cubicBezTo>
                  <a:pt x="628714" y="442340"/>
                  <a:pt x="669417" y="234568"/>
                  <a:pt x="816356" y="276986"/>
                </a:cubicBezTo>
                <a:cubicBezTo>
                  <a:pt x="963295" y="319404"/>
                  <a:pt x="1129665" y="344868"/>
                  <a:pt x="1193419" y="368870"/>
                </a:cubicBezTo>
                <a:cubicBezTo>
                  <a:pt x="1257237" y="392874"/>
                  <a:pt x="1679702" y="564514"/>
                  <a:pt x="1679702" y="564514"/>
                </a:cubicBezTo>
                <a:lnTo>
                  <a:pt x="1991995" y="556259"/>
                </a:lnTo>
                <a:lnTo>
                  <a:pt x="2184527" y="390588"/>
                </a:lnTo>
                <a:cubicBezTo>
                  <a:pt x="2184527" y="390588"/>
                  <a:pt x="2334768" y="447928"/>
                  <a:pt x="2426589" y="390588"/>
                </a:cubicBezTo>
                <a:cubicBezTo>
                  <a:pt x="2518474" y="333247"/>
                  <a:pt x="2710942" y="613092"/>
                  <a:pt x="2710942" y="613092"/>
                </a:cubicBezTo>
                <a:cubicBezTo>
                  <a:pt x="2710942" y="613092"/>
                  <a:pt x="2922588" y="631443"/>
                  <a:pt x="2996057" y="613092"/>
                </a:cubicBezTo>
                <a:cubicBezTo>
                  <a:pt x="3069527" y="594676"/>
                  <a:pt x="3198114" y="833310"/>
                  <a:pt x="3345053" y="759904"/>
                </a:cubicBezTo>
                <a:cubicBezTo>
                  <a:pt x="3492056" y="686498"/>
                  <a:pt x="3638995" y="833310"/>
                  <a:pt x="3914521" y="759904"/>
                </a:cubicBezTo>
                <a:cubicBezTo>
                  <a:pt x="4190048" y="686498"/>
                  <a:pt x="4722814" y="759904"/>
                  <a:pt x="4961574" y="759904"/>
                </a:cubicBezTo>
                <a:cubicBezTo>
                  <a:pt x="5200333" y="759904"/>
                  <a:pt x="5420805" y="502919"/>
                  <a:pt x="5728844" y="429513"/>
                </a:cubicBezTo>
                <a:cubicBezTo>
                  <a:pt x="6036882" y="356107"/>
                  <a:pt x="6229033" y="190880"/>
                  <a:pt x="6592444" y="131634"/>
                </a:cubicBezTo>
                <a:cubicBezTo>
                  <a:pt x="6955917" y="72389"/>
                  <a:pt x="6982144" y="190880"/>
                  <a:pt x="7376606" y="117474"/>
                </a:cubicBezTo>
                <a:cubicBezTo>
                  <a:pt x="7771068" y="44068"/>
                  <a:pt x="7900608" y="172529"/>
                  <a:pt x="8088058" y="117474"/>
                </a:cubicBezTo>
                <a:cubicBezTo>
                  <a:pt x="8275511" y="62420"/>
                  <a:pt x="8157782" y="117474"/>
                  <a:pt x="8157782" y="117474"/>
                </a:cubicBezTo>
                <a:lnTo>
                  <a:pt x="9746742" y="117474"/>
                </a:lnTo>
                <a:cubicBezTo>
                  <a:pt x="9746424" y="117474"/>
                  <a:pt x="9749028" y="117474"/>
                  <a:pt x="9755886" y="117474"/>
                </a:cubicBezTo>
                <a:cubicBezTo>
                  <a:pt x="9811004" y="117474"/>
                  <a:pt x="10233470" y="117474"/>
                  <a:pt x="10288587" y="25717"/>
                </a:cubicBezTo>
                <a:cubicBezTo>
                  <a:pt x="10302367" y="2762"/>
                  <a:pt x="10342551" y="-2982"/>
                  <a:pt x="10395075" y="1317"/>
                </a:cubicBezTo>
                <a:close/>
              </a:path>
            </a:pathLst>
          </a:custGeom>
          <a:solidFill>
            <a:srgbClr val="D4EDFC"/>
          </a:solidFill>
          <a:ln w="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GB"/>
          </a:p>
        </p:txBody>
      </p:sp>
      <p:sp>
        <p:nvSpPr>
          <p:cNvPr id="23" name="Freeform 22">
            <a:extLst>
              <a:ext uri="{FF2B5EF4-FFF2-40B4-BE49-F238E27FC236}">
                <a16:creationId xmlns:a16="http://schemas.microsoft.com/office/drawing/2014/main" id="{ED4B0B79-1BB9-C489-1194-AA663001E6B7}"/>
              </a:ext>
            </a:extLst>
          </p:cNvPr>
          <p:cNvSpPr/>
          <p:nvPr/>
        </p:nvSpPr>
        <p:spPr>
          <a:xfrm>
            <a:off x="7780781" y="1106311"/>
            <a:ext cx="3280727" cy="4056380"/>
          </a:xfrm>
          <a:custGeom>
            <a:avLst/>
            <a:gdLst>
              <a:gd name="connsiteX0" fmla="*/ 2734691 w 3280727"/>
              <a:gd name="connsiteY0" fmla="*/ 642430 h 4056380"/>
              <a:gd name="connsiteX1" fmla="*/ 2791905 w 3280727"/>
              <a:gd name="connsiteY1" fmla="*/ 642430 h 4056380"/>
              <a:gd name="connsiteX2" fmla="*/ 2791905 w 3280727"/>
              <a:gd name="connsiteY2" fmla="*/ 569024 h 4056380"/>
              <a:gd name="connsiteX3" fmla="*/ 2277936 w 3280727"/>
              <a:gd name="connsiteY3" fmla="*/ 569024 h 4056380"/>
              <a:gd name="connsiteX4" fmla="*/ 2277936 w 3280727"/>
              <a:gd name="connsiteY4" fmla="*/ 495618 h 4056380"/>
              <a:gd name="connsiteX5" fmla="*/ 2331149 w 3280727"/>
              <a:gd name="connsiteY5" fmla="*/ 495618 h 4056380"/>
              <a:gd name="connsiteX6" fmla="*/ 2399983 w 3280727"/>
              <a:gd name="connsiteY6" fmla="*/ 0 h 4056380"/>
              <a:gd name="connsiteX7" fmla="*/ 913512 w 3280727"/>
              <a:gd name="connsiteY7" fmla="*/ 0 h 4056380"/>
              <a:gd name="connsiteX8" fmla="*/ 971297 w 3280727"/>
              <a:gd name="connsiteY8" fmla="*/ 495618 h 4056380"/>
              <a:gd name="connsiteX9" fmla="*/ 1029780 w 3280727"/>
              <a:gd name="connsiteY9" fmla="*/ 495618 h 4056380"/>
              <a:gd name="connsiteX10" fmla="*/ 1029780 w 3280727"/>
              <a:gd name="connsiteY10" fmla="*/ 569024 h 4056380"/>
              <a:gd name="connsiteX11" fmla="*/ 589280 w 3280727"/>
              <a:gd name="connsiteY11" fmla="*/ 569024 h 4056380"/>
              <a:gd name="connsiteX12" fmla="*/ 589280 w 3280727"/>
              <a:gd name="connsiteY12" fmla="*/ 642430 h 4056380"/>
              <a:gd name="connsiteX13" fmla="*/ 646494 w 3280727"/>
              <a:gd name="connsiteY13" fmla="*/ 642430 h 4056380"/>
              <a:gd name="connsiteX14" fmla="*/ 0 w 3280727"/>
              <a:gd name="connsiteY14" fmla="*/ 1376617 h 4056380"/>
              <a:gd name="connsiteX15" fmla="*/ 258890 w 3280727"/>
              <a:gd name="connsiteY15" fmla="*/ 1376617 h 4056380"/>
              <a:gd name="connsiteX16" fmla="*/ 258890 w 3280727"/>
              <a:gd name="connsiteY16" fmla="*/ 1431671 h 4056380"/>
              <a:gd name="connsiteX17" fmla="*/ 424117 w 3280727"/>
              <a:gd name="connsiteY17" fmla="*/ 1431671 h 4056380"/>
              <a:gd name="connsiteX18" fmla="*/ 424117 w 3280727"/>
              <a:gd name="connsiteY18" fmla="*/ 1541780 h 4056380"/>
              <a:gd name="connsiteX19" fmla="*/ 398526 w 3280727"/>
              <a:gd name="connsiteY19" fmla="*/ 1541780 h 4056380"/>
              <a:gd name="connsiteX20" fmla="*/ 281051 w 3280727"/>
              <a:gd name="connsiteY20" fmla="*/ 1486726 h 4056380"/>
              <a:gd name="connsiteX21" fmla="*/ 165736 w 3280727"/>
              <a:gd name="connsiteY21" fmla="*/ 1486726 h 4056380"/>
              <a:gd name="connsiteX22" fmla="*/ 185865 w 3280727"/>
              <a:gd name="connsiteY22" fmla="*/ 1546162 h 4056380"/>
              <a:gd name="connsiteX23" fmla="*/ 424180 w 3280727"/>
              <a:gd name="connsiteY23" fmla="*/ 1680655 h 4056380"/>
              <a:gd name="connsiteX24" fmla="*/ 424180 w 3280727"/>
              <a:gd name="connsiteY24" fmla="*/ 1835467 h 4056380"/>
              <a:gd name="connsiteX25" fmla="*/ 252476 w 3280727"/>
              <a:gd name="connsiteY25" fmla="*/ 1835467 h 4056380"/>
              <a:gd name="connsiteX26" fmla="*/ 268923 w 3280727"/>
              <a:gd name="connsiteY26" fmla="*/ 1908874 h 4056380"/>
              <a:gd name="connsiteX27" fmla="*/ 373126 w 3280727"/>
              <a:gd name="connsiteY27" fmla="*/ 1908874 h 4056380"/>
              <a:gd name="connsiteX28" fmla="*/ 397511 w 3280727"/>
              <a:gd name="connsiteY28" fmla="*/ 2312670 h 4056380"/>
              <a:gd name="connsiteX29" fmla="*/ 332423 w 3280727"/>
              <a:gd name="connsiteY29" fmla="*/ 2312670 h 4056380"/>
              <a:gd name="connsiteX30" fmla="*/ 332423 w 3280727"/>
              <a:gd name="connsiteY30" fmla="*/ 2422779 h 4056380"/>
              <a:gd name="connsiteX31" fmla="*/ 404940 w 3280727"/>
              <a:gd name="connsiteY31" fmla="*/ 2422779 h 4056380"/>
              <a:gd name="connsiteX32" fmla="*/ 462407 w 3280727"/>
              <a:gd name="connsiteY32" fmla="*/ 3358896 h 4056380"/>
              <a:gd name="connsiteX33" fmla="*/ 406083 w 3280727"/>
              <a:gd name="connsiteY33" fmla="*/ 3358896 h 4056380"/>
              <a:gd name="connsiteX34" fmla="*/ 438722 w 3280727"/>
              <a:gd name="connsiteY34" fmla="*/ 3781044 h 4056380"/>
              <a:gd name="connsiteX35" fmla="*/ 263462 w 3280727"/>
              <a:gd name="connsiteY35" fmla="*/ 3781044 h 4056380"/>
              <a:gd name="connsiteX36" fmla="*/ 307340 w 3280727"/>
              <a:gd name="connsiteY36" fmla="*/ 4056380 h 4056380"/>
              <a:gd name="connsiteX37" fmla="*/ 2951544 w 3280727"/>
              <a:gd name="connsiteY37" fmla="*/ 4056380 h 4056380"/>
              <a:gd name="connsiteX38" fmla="*/ 3006408 w 3280727"/>
              <a:gd name="connsiteY38" fmla="*/ 3781044 h 4056380"/>
              <a:gd name="connsiteX39" fmla="*/ 2836291 w 3280727"/>
              <a:gd name="connsiteY39" fmla="*/ 3781044 h 4056380"/>
              <a:gd name="connsiteX40" fmla="*/ 2863724 w 3280727"/>
              <a:gd name="connsiteY40" fmla="*/ 3358896 h 4056380"/>
              <a:gd name="connsiteX41" fmla="*/ 2808860 w 3280727"/>
              <a:gd name="connsiteY41" fmla="*/ 3358896 h 4056380"/>
              <a:gd name="connsiteX42" fmla="*/ 2865375 w 3280727"/>
              <a:gd name="connsiteY42" fmla="*/ 2422779 h 4056380"/>
              <a:gd name="connsiteX43" fmla="*/ 2975484 w 3280727"/>
              <a:gd name="connsiteY43" fmla="*/ 2422779 h 4056380"/>
              <a:gd name="connsiteX44" fmla="*/ 2975484 w 3280727"/>
              <a:gd name="connsiteY44" fmla="*/ 2312670 h 4056380"/>
              <a:gd name="connsiteX45" fmla="*/ 2872677 w 3280727"/>
              <a:gd name="connsiteY45" fmla="*/ 2312670 h 4056380"/>
              <a:gd name="connsiteX46" fmla="*/ 2896616 w 3280727"/>
              <a:gd name="connsiteY46" fmla="*/ 1908874 h 4056380"/>
              <a:gd name="connsiteX47" fmla="*/ 2987167 w 3280727"/>
              <a:gd name="connsiteY47" fmla="*/ 1908874 h 4056380"/>
              <a:gd name="connsiteX48" fmla="*/ 3006408 w 3280727"/>
              <a:gd name="connsiteY48" fmla="*/ 1835467 h 4056380"/>
              <a:gd name="connsiteX49" fmla="*/ 2902141 w 3280727"/>
              <a:gd name="connsiteY49" fmla="*/ 1835467 h 4056380"/>
              <a:gd name="connsiteX50" fmla="*/ 2902141 w 3280727"/>
              <a:gd name="connsiteY50" fmla="*/ 1680655 h 4056380"/>
              <a:gd name="connsiteX51" fmla="*/ 3112326 w 3280727"/>
              <a:gd name="connsiteY51" fmla="*/ 1546162 h 4056380"/>
              <a:gd name="connsiteX52" fmla="*/ 3115120 w 3280727"/>
              <a:gd name="connsiteY52" fmla="*/ 1486726 h 4056380"/>
              <a:gd name="connsiteX53" fmla="*/ 2999804 w 3280727"/>
              <a:gd name="connsiteY53" fmla="*/ 1486726 h 4056380"/>
              <a:gd name="connsiteX54" fmla="*/ 2902141 w 3280727"/>
              <a:gd name="connsiteY54" fmla="*/ 1537716 h 4056380"/>
              <a:gd name="connsiteX55" fmla="*/ 2902141 w 3280727"/>
              <a:gd name="connsiteY55" fmla="*/ 1431671 h 4056380"/>
              <a:gd name="connsiteX56" fmla="*/ 3122423 w 3280727"/>
              <a:gd name="connsiteY56" fmla="*/ 1431671 h 4056380"/>
              <a:gd name="connsiteX57" fmla="*/ 3122423 w 3280727"/>
              <a:gd name="connsiteY57" fmla="*/ 1376617 h 4056380"/>
              <a:gd name="connsiteX58" fmla="*/ 3280728 w 3280727"/>
              <a:gd name="connsiteY58" fmla="*/ 1376617 h 4056380"/>
              <a:gd name="connsiteX59" fmla="*/ 2734882 w 3280727"/>
              <a:gd name="connsiteY59" fmla="*/ 642430 h 4056380"/>
              <a:gd name="connsiteX60" fmla="*/ 1279970 w 3280727"/>
              <a:gd name="connsiteY60" fmla="*/ 2936812 h 4056380"/>
              <a:gd name="connsiteX61" fmla="*/ 1360234 w 3280727"/>
              <a:gd name="connsiteY61" fmla="*/ 2830386 h 4056380"/>
              <a:gd name="connsiteX62" fmla="*/ 1360234 w 3280727"/>
              <a:gd name="connsiteY62" fmla="*/ 2936812 h 4056380"/>
              <a:gd name="connsiteX63" fmla="*/ 1279970 w 3280727"/>
              <a:gd name="connsiteY63" fmla="*/ 2936812 h 4056380"/>
              <a:gd name="connsiteX64" fmla="*/ 1360234 w 3280727"/>
              <a:gd name="connsiteY64" fmla="*/ 2806065 h 4056380"/>
              <a:gd name="connsiteX65" fmla="*/ 1451991 w 3280727"/>
              <a:gd name="connsiteY65" fmla="*/ 2739835 h 4056380"/>
              <a:gd name="connsiteX66" fmla="*/ 1451991 w 3280727"/>
              <a:gd name="connsiteY66" fmla="*/ 2936748 h 4056380"/>
              <a:gd name="connsiteX67" fmla="*/ 1360234 w 3280727"/>
              <a:gd name="connsiteY67" fmla="*/ 2936748 h 4056380"/>
              <a:gd name="connsiteX68" fmla="*/ 1360234 w 3280727"/>
              <a:gd name="connsiteY68" fmla="*/ 2806002 h 4056380"/>
              <a:gd name="connsiteX69" fmla="*/ 1488694 w 3280727"/>
              <a:gd name="connsiteY69" fmla="*/ 2728976 h 4056380"/>
              <a:gd name="connsiteX70" fmla="*/ 1580452 w 3280727"/>
              <a:gd name="connsiteY70" fmla="*/ 2701417 h 4056380"/>
              <a:gd name="connsiteX71" fmla="*/ 1580452 w 3280727"/>
              <a:gd name="connsiteY71" fmla="*/ 2936748 h 4056380"/>
              <a:gd name="connsiteX72" fmla="*/ 1488694 w 3280727"/>
              <a:gd name="connsiteY72" fmla="*/ 2936748 h 4056380"/>
              <a:gd name="connsiteX73" fmla="*/ 1488694 w 3280727"/>
              <a:gd name="connsiteY73" fmla="*/ 2728976 h 4056380"/>
              <a:gd name="connsiteX74" fmla="*/ 1580452 w 3280727"/>
              <a:gd name="connsiteY74" fmla="*/ 2698115 h 4056380"/>
              <a:gd name="connsiteX75" fmla="*/ 1626362 w 3280727"/>
              <a:gd name="connsiteY75" fmla="*/ 2695448 h 4056380"/>
              <a:gd name="connsiteX76" fmla="*/ 1672210 w 3280727"/>
              <a:gd name="connsiteY76" fmla="*/ 2698242 h 4056380"/>
              <a:gd name="connsiteX77" fmla="*/ 1672210 w 3280727"/>
              <a:gd name="connsiteY77" fmla="*/ 2936812 h 4056380"/>
              <a:gd name="connsiteX78" fmla="*/ 1580452 w 3280727"/>
              <a:gd name="connsiteY78" fmla="*/ 2936812 h 4056380"/>
              <a:gd name="connsiteX79" fmla="*/ 1580452 w 3280727"/>
              <a:gd name="connsiteY79" fmla="*/ 2698179 h 4056380"/>
              <a:gd name="connsiteX80" fmla="*/ 1690561 w 3280727"/>
              <a:gd name="connsiteY80" fmla="*/ 2701544 h 4056380"/>
              <a:gd name="connsiteX81" fmla="*/ 1782318 w 3280727"/>
              <a:gd name="connsiteY81" fmla="*/ 2729675 h 4056380"/>
              <a:gd name="connsiteX82" fmla="*/ 1782318 w 3280727"/>
              <a:gd name="connsiteY82" fmla="*/ 2936748 h 4056380"/>
              <a:gd name="connsiteX83" fmla="*/ 1690561 w 3280727"/>
              <a:gd name="connsiteY83" fmla="*/ 2936748 h 4056380"/>
              <a:gd name="connsiteX84" fmla="*/ 1690561 w 3280727"/>
              <a:gd name="connsiteY84" fmla="*/ 2701544 h 4056380"/>
              <a:gd name="connsiteX85" fmla="*/ 1800670 w 3280727"/>
              <a:gd name="connsiteY85" fmla="*/ 2740914 h 4056380"/>
              <a:gd name="connsiteX86" fmla="*/ 1892427 w 3280727"/>
              <a:gd name="connsiteY86" fmla="*/ 2807780 h 4056380"/>
              <a:gd name="connsiteX87" fmla="*/ 1892427 w 3280727"/>
              <a:gd name="connsiteY87" fmla="*/ 2936685 h 4056380"/>
              <a:gd name="connsiteX88" fmla="*/ 1800670 w 3280727"/>
              <a:gd name="connsiteY88" fmla="*/ 2936685 h 4056380"/>
              <a:gd name="connsiteX89" fmla="*/ 1800670 w 3280727"/>
              <a:gd name="connsiteY89" fmla="*/ 2740850 h 4056380"/>
              <a:gd name="connsiteX90" fmla="*/ 1910779 w 3280727"/>
              <a:gd name="connsiteY90" fmla="*/ 2832354 h 4056380"/>
              <a:gd name="connsiteX91" fmla="*/ 1967103 w 3280727"/>
              <a:gd name="connsiteY91" fmla="*/ 2936748 h 4056380"/>
              <a:gd name="connsiteX92" fmla="*/ 1910779 w 3280727"/>
              <a:gd name="connsiteY92" fmla="*/ 2936748 h 4056380"/>
              <a:gd name="connsiteX93" fmla="*/ 1910779 w 3280727"/>
              <a:gd name="connsiteY93" fmla="*/ 2832354 h 4056380"/>
              <a:gd name="connsiteX94" fmla="*/ 1252982 w 3280727"/>
              <a:gd name="connsiteY94" fmla="*/ 3781108 h 4056380"/>
              <a:gd name="connsiteX95" fmla="*/ 1256030 w 3280727"/>
              <a:gd name="connsiteY95" fmla="*/ 3097657 h 4056380"/>
              <a:gd name="connsiteX96" fmla="*/ 1254379 w 3280727"/>
              <a:gd name="connsiteY96" fmla="*/ 3069082 h 4056380"/>
              <a:gd name="connsiteX97" fmla="*/ 1268730 w 3280727"/>
              <a:gd name="connsiteY97" fmla="*/ 2973451 h 4056380"/>
              <a:gd name="connsiteX98" fmla="*/ 1978534 w 3280727"/>
              <a:gd name="connsiteY98" fmla="*/ 2973451 h 4056380"/>
              <a:gd name="connsiteX99" fmla="*/ 1992313 w 3280727"/>
              <a:gd name="connsiteY99" fmla="*/ 3046857 h 4056380"/>
              <a:gd name="connsiteX100" fmla="*/ 1993138 w 3280727"/>
              <a:gd name="connsiteY100" fmla="*/ 3046857 h 4056380"/>
              <a:gd name="connsiteX101" fmla="*/ 1995298 w 3280727"/>
              <a:gd name="connsiteY101" fmla="*/ 3781044 h 4056380"/>
              <a:gd name="connsiteX102" fmla="*/ 1252982 w 3280727"/>
              <a:gd name="connsiteY102" fmla="*/ 3781044 h 4056380"/>
              <a:gd name="connsiteX103" fmla="*/ 2820099 w 3280727"/>
              <a:gd name="connsiteY103" fmla="*/ 1927225 h 4056380"/>
              <a:gd name="connsiteX104" fmla="*/ 2805875 w 3280727"/>
              <a:gd name="connsiteY104" fmla="*/ 2220913 h 4056380"/>
              <a:gd name="connsiteX105" fmla="*/ 2553209 w 3280727"/>
              <a:gd name="connsiteY105" fmla="*/ 2220913 h 4056380"/>
              <a:gd name="connsiteX106" fmla="*/ 2553209 w 3280727"/>
              <a:gd name="connsiteY106" fmla="*/ 1927225 h 4056380"/>
              <a:gd name="connsiteX107" fmla="*/ 2820099 w 3280727"/>
              <a:gd name="connsiteY107" fmla="*/ 1927225 h 4056380"/>
              <a:gd name="connsiteX108" fmla="*/ 1965834 w 3280727"/>
              <a:gd name="connsiteY108" fmla="*/ 568960 h 4056380"/>
              <a:gd name="connsiteX109" fmla="*/ 1892427 w 3280727"/>
              <a:gd name="connsiteY109" fmla="*/ 568960 h 4056380"/>
              <a:gd name="connsiteX110" fmla="*/ 1892427 w 3280727"/>
              <a:gd name="connsiteY110" fmla="*/ 495554 h 4056380"/>
              <a:gd name="connsiteX111" fmla="*/ 1965834 w 3280727"/>
              <a:gd name="connsiteY111" fmla="*/ 495554 h 4056380"/>
              <a:gd name="connsiteX112" fmla="*/ 1965834 w 3280727"/>
              <a:gd name="connsiteY112" fmla="*/ 568960 h 4056380"/>
              <a:gd name="connsiteX113" fmla="*/ 2020888 w 3280727"/>
              <a:gd name="connsiteY113" fmla="*/ 495554 h 4056380"/>
              <a:gd name="connsiteX114" fmla="*/ 2094294 w 3280727"/>
              <a:gd name="connsiteY114" fmla="*/ 495554 h 4056380"/>
              <a:gd name="connsiteX115" fmla="*/ 2094294 w 3280727"/>
              <a:gd name="connsiteY115" fmla="*/ 568960 h 4056380"/>
              <a:gd name="connsiteX116" fmla="*/ 2020888 w 3280727"/>
              <a:gd name="connsiteY116" fmla="*/ 568960 h 4056380"/>
              <a:gd name="connsiteX117" fmla="*/ 2020888 w 3280727"/>
              <a:gd name="connsiteY117" fmla="*/ 495554 h 4056380"/>
              <a:gd name="connsiteX118" fmla="*/ 1837310 w 3280727"/>
              <a:gd name="connsiteY118" fmla="*/ 568960 h 4056380"/>
              <a:gd name="connsiteX119" fmla="*/ 1745552 w 3280727"/>
              <a:gd name="connsiteY119" fmla="*/ 568960 h 4056380"/>
              <a:gd name="connsiteX120" fmla="*/ 1745552 w 3280727"/>
              <a:gd name="connsiteY120" fmla="*/ 495554 h 4056380"/>
              <a:gd name="connsiteX121" fmla="*/ 1837310 w 3280727"/>
              <a:gd name="connsiteY121" fmla="*/ 495554 h 4056380"/>
              <a:gd name="connsiteX122" fmla="*/ 1837310 w 3280727"/>
              <a:gd name="connsiteY122" fmla="*/ 568960 h 4056380"/>
              <a:gd name="connsiteX123" fmla="*/ 1690498 w 3280727"/>
              <a:gd name="connsiteY123" fmla="*/ 568960 h 4056380"/>
              <a:gd name="connsiteX124" fmla="*/ 1617091 w 3280727"/>
              <a:gd name="connsiteY124" fmla="*/ 568960 h 4056380"/>
              <a:gd name="connsiteX125" fmla="*/ 1617091 w 3280727"/>
              <a:gd name="connsiteY125" fmla="*/ 495554 h 4056380"/>
              <a:gd name="connsiteX126" fmla="*/ 1690498 w 3280727"/>
              <a:gd name="connsiteY126" fmla="*/ 495554 h 4056380"/>
              <a:gd name="connsiteX127" fmla="*/ 1690498 w 3280727"/>
              <a:gd name="connsiteY127" fmla="*/ 568960 h 4056380"/>
              <a:gd name="connsiteX128" fmla="*/ 1580388 w 3280727"/>
              <a:gd name="connsiteY128" fmla="*/ 568960 h 4056380"/>
              <a:gd name="connsiteX129" fmla="*/ 1488631 w 3280727"/>
              <a:gd name="connsiteY129" fmla="*/ 568960 h 4056380"/>
              <a:gd name="connsiteX130" fmla="*/ 1488631 w 3280727"/>
              <a:gd name="connsiteY130" fmla="*/ 495554 h 4056380"/>
              <a:gd name="connsiteX131" fmla="*/ 1580388 w 3280727"/>
              <a:gd name="connsiteY131" fmla="*/ 495554 h 4056380"/>
              <a:gd name="connsiteX132" fmla="*/ 1580388 w 3280727"/>
              <a:gd name="connsiteY132" fmla="*/ 568960 h 4056380"/>
              <a:gd name="connsiteX133" fmla="*/ 1433576 w 3280727"/>
              <a:gd name="connsiteY133" fmla="*/ 568960 h 4056380"/>
              <a:gd name="connsiteX134" fmla="*/ 1360171 w 3280727"/>
              <a:gd name="connsiteY134" fmla="*/ 568960 h 4056380"/>
              <a:gd name="connsiteX135" fmla="*/ 1360171 w 3280727"/>
              <a:gd name="connsiteY135" fmla="*/ 495554 h 4056380"/>
              <a:gd name="connsiteX136" fmla="*/ 1433576 w 3280727"/>
              <a:gd name="connsiteY136" fmla="*/ 495554 h 4056380"/>
              <a:gd name="connsiteX137" fmla="*/ 1433576 w 3280727"/>
              <a:gd name="connsiteY137" fmla="*/ 568960 h 4056380"/>
              <a:gd name="connsiteX138" fmla="*/ 1305116 w 3280727"/>
              <a:gd name="connsiteY138" fmla="*/ 568960 h 4056380"/>
              <a:gd name="connsiteX139" fmla="*/ 1213359 w 3280727"/>
              <a:gd name="connsiteY139" fmla="*/ 568960 h 4056380"/>
              <a:gd name="connsiteX140" fmla="*/ 1213359 w 3280727"/>
              <a:gd name="connsiteY140" fmla="*/ 495554 h 4056380"/>
              <a:gd name="connsiteX141" fmla="*/ 1305116 w 3280727"/>
              <a:gd name="connsiteY141" fmla="*/ 495554 h 4056380"/>
              <a:gd name="connsiteX142" fmla="*/ 1305116 w 3280727"/>
              <a:gd name="connsiteY142" fmla="*/ 568960 h 4056380"/>
              <a:gd name="connsiteX143" fmla="*/ 1158304 w 3280727"/>
              <a:gd name="connsiteY143" fmla="*/ 1927225 h 4056380"/>
              <a:gd name="connsiteX144" fmla="*/ 1415288 w 3280727"/>
              <a:gd name="connsiteY144" fmla="*/ 1927225 h 4056380"/>
              <a:gd name="connsiteX145" fmla="*/ 1415288 w 3280727"/>
              <a:gd name="connsiteY145" fmla="*/ 2220913 h 4056380"/>
              <a:gd name="connsiteX146" fmla="*/ 1158304 w 3280727"/>
              <a:gd name="connsiteY146" fmla="*/ 2220913 h 4056380"/>
              <a:gd name="connsiteX147" fmla="*/ 1158304 w 3280727"/>
              <a:gd name="connsiteY147" fmla="*/ 1927225 h 4056380"/>
              <a:gd name="connsiteX148" fmla="*/ 1507046 w 3280727"/>
              <a:gd name="connsiteY148" fmla="*/ 1927225 h 4056380"/>
              <a:gd name="connsiteX149" fmla="*/ 1782382 w 3280727"/>
              <a:gd name="connsiteY149" fmla="*/ 1927225 h 4056380"/>
              <a:gd name="connsiteX150" fmla="*/ 1782382 w 3280727"/>
              <a:gd name="connsiteY150" fmla="*/ 2220913 h 4056380"/>
              <a:gd name="connsiteX151" fmla="*/ 1507046 w 3280727"/>
              <a:gd name="connsiteY151" fmla="*/ 2220913 h 4056380"/>
              <a:gd name="connsiteX152" fmla="*/ 1507046 w 3280727"/>
              <a:gd name="connsiteY152" fmla="*/ 1927225 h 4056380"/>
              <a:gd name="connsiteX153" fmla="*/ 1874139 w 3280727"/>
              <a:gd name="connsiteY153" fmla="*/ 1927225 h 4056380"/>
              <a:gd name="connsiteX154" fmla="*/ 2131124 w 3280727"/>
              <a:gd name="connsiteY154" fmla="*/ 1927225 h 4056380"/>
              <a:gd name="connsiteX155" fmla="*/ 2131124 w 3280727"/>
              <a:gd name="connsiteY155" fmla="*/ 2220913 h 4056380"/>
              <a:gd name="connsiteX156" fmla="*/ 1874139 w 3280727"/>
              <a:gd name="connsiteY156" fmla="*/ 2220913 h 4056380"/>
              <a:gd name="connsiteX157" fmla="*/ 1874139 w 3280727"/>
              <a:gd name="connsiteY157" fmla="*/ 1927225 h 4056380"/>
              <a:gd name="connsiteX158" fmla="*/ 2204530 w 3280727"/>
              <a:gd name="connsiteY158" fmla="*/ 1927225 h 4056380"/>
              <a:gd name="connsiteX159" fmla="*/ 2498217 w 3280727"/>
              <a:gd name="connsiteY159" fmla="*/ 1927225 h 4056380"/>
              <a:gd name="connsiteX160" fmla="*/ 2498217 w 3280727"/>
              <a:gd name="connsiteY160" fmla="*/ 2220913 h 4056380"/>
              <a:gd name="connsiteX161" fmla="*/ 2204530 w 3280727"/>
              <a:gd name="connsiteY161" fmla="*/ 2220913 h 4056380"/>
              <a:gd name="connsiteX162" fmla="*/ 2204530 w 3280727"/>
              <a:gd name="connsiteY162" fmla="*/ 1927225 h 4056380"/>
              <a:gd name="connsiteX163" fmla="*/ 2204530 w 3280727"/>
              <a:gd name="connsiteY163" fmla="*/ 568960 h 4056380"/>
              <a:gd name="connsiteX164" fmla="*/ 2149475 w 3280727"/>
              <a:gd name="connsiteY164" fmla="*/ 568960 h 4056380"/>
              <a:gd name="connsiteX165" fmla="*/ 2149475 w 3280727"/>
              <a:gd name="connsiteY165" fmla="*/ 495554 h 4056380"/>
              <a:gd name="connsiteX166" fmla="*/ 2204530 w 3280727"/>
              <a:gd name="connsiteY166" fmla="*/ 495554 h 4056380"/>
              <a:gd name="connsiteX167" fmla="*/ 2204530 w 3280727"/>
              <a:gd name="connsiteY167" fmla="*/ 568960 h 4056380"/>
              <a:gd name="connsiteX168" fmla="*/ 1084898 w 3280727"/>
              <a:gd name="connsiteY168" fmla="*/ 495554 h 4056380"/>
              <a:gd name="connsiteX169" fmla="*/ 1158304 w 3280727"/>
              <a:gd name="connsiteY169" fmla="*/ 495554 h 4056380"/>
              <a:gd name="connsiteX170" fmla="*/ 1158304 w 3280727"/>
              <a:gd name="connsiteY170" fmla="*/ 568960 h 4056380"/>
              <a:gd name="connsiteX171" fmla="*/ 1084898 w 3280727"/>
              <a:gd name="connsiteY171" fmla="*/ 568960 h 4056380"/>
              <a:gd name="connsiteX172" fmla="*/ 1084898 w 3280727"/>
              <a:gd name="connsiteY172" fmla="*/ 495554 h 4056380"/>
              <a:gd name="connsiteX173" fmla="*/ 1084898 w 3280727"/>
              <a:gd name="connsiteY173" fmla="*/ 1927225 h 4056380"/>
              <a:gd name="connsiteX174" fmla="*/ 1084898 w 3280727"/>
              <a:gd name="connsiteY174" fmla="*/ 2220913 h 4056380"/>
              <a:gd name="connsiteX175" fmla="*/ 791211 w 3280727"/>
              <a:gd name="connsiteY175" fmla="*/ 2220913 h 4056380"/>
              <a:gd name="connsiteX176" fmla="*/ 791211 w 3280727"/>
              <a:gd name="connsiteY176" fmla="*/ 1927225 h 4056380"/>
              <a:gd name="connsiteX177" fmla="*/ 1084898 w 3280727"/>
              <a:gd name="connsiteY177" fmla="*/ 1927225 h 4056380"/>
              <a:gd name="connsiteX178" fmla="*/ 736156 w 3280727"/>
              <a:gd name="connsiteY178" fmla="*/ 1927225 h 4056380"/>
              <a:gd name="connsiteX179" fmla="*/ 736156 w 3280727"/>
              <a:gd name="connsiteY179" fmla="*/ 2220913 h 4056380"/>
              <a:gd name="connsiteX180" fmla="*/ 467741 w 3280727"/>
              <a:gd name="connsiteY180" fmla="*/ 2220913 h 4056380"/>
              <a:gd name="connsiteX181" fmla="*/ 453517 w 3280727"/>
              <a:gd name="connsiteY181" fmla="*/ 1927225 h 4056380"/>
              <a:gd name="connsiteX182" fmla="*/ 736092 w 3280727"/>
              <a:gd name="connsiteY182" fmla="*/ 1927225 h 4056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Lst>
            <a:rect l="l" t="t" r="r" b="b"/>
            <a:pathLst>
              <a:path w="3280727" h="4056380">
                <a:moveTo>
                  <a:pt x="2734691" y="642430"/>
                </a:moveTo>
                <a:lnTo>
                  <a:pt x="2791905" y="642430"/>
                </a:lnTo>
                <a:lnTo>
                  <a:pt x="2791905" y="569024"/>
                </a:lnTo>
                <a:lnTo>
                  <a:pt x="2277936" y="569024"/>
                </a:lnTo>
                <a:lnTo>
                  <a:pt x="2277936" y="495618"/>
                </a:lnTo>
                <a:lnTo>
                  <a:pt x="2331149" y="495618"/>
                </a:lnTo>
                <a:lnTo>
                  <a:pt x="2399983" y="0"/>
                </a:lnTo>
                <a:lnTo>
                  <a:pt x="913512" y="0"/>
                </a:lnTo>
                <a:lnTo>
                  <a:pt x="971297" y="495618"/>
                </a:lnTo>
                <a:lnTo>
                  <a:pt x="1029780" y="495618"/>
                </a:lnTo>
                <a:lnTo>
                  <a:pt x="1029780" y="569024"/>
                </a:lnTo>
                <a:lnTo>
                  <a:pt x="589280" y="569024"/>
                </a:lnTo>
                <a:lnTo>
                  <a:pt x="589280" y="642430"/>
                </a:lnTo>
                <a:lnTo>
                  <a:pt x="646494" y="642430"/>
                </a:lnTo>
                <a:cubicBezTo>
                  <a:pt x="618999" y="826008"/>
                  <a:pt x="500888" y="1266508"/>
                  <a:pt x="0" y="1376617"/>
                </a:cubicBezTo>
                <a:lnTo>
                  <a:pt x="258890" y="1376617"/>
                </a:lnTo>
                <a:lnTo>
                  <a:pt x="258890" y="1431671"/>
                </a:lnTo>
                <a:lnTo>
                  <a:pt x="424117" y="1431671"/>
                </a:lnTo>
                <a:lnTo>
                  <a:pt x="424117" y="1541780"/>
                </a:lnTo>
                <a:lnTo>
                  <a:pt x="398526" y="1541780"/>
                </a:lnTo>
                <a:cubicBezTo>
                  <a:pt x="343345" y="1541780"/>
                  <a:pt x="306134" y="1541780"/>
                  <a:pt x="281051" y="1486726"/>
                </a:cubicBezTo>
                <a:lnTo>
                  <a:pt x="165736" y="1486726"/>
                </a:lnTo>
                <a:cubicBezTo>
                  <a:pt x="168212" y="1523429"/>
                  <a:pt x="180785" y="1525143"/>
                  <a:pt x="185865" y="1546162"/>
                </a:cubicBezTo>
                <a:cubicBezTo>
                  <a:pt x="217678" y="1678305"/>
                  <a:pt x="369062" y="1681289"/>
                  <a:pt x="424180" y="1680655"/>
                </a:cubicBezTo>
                <a:lnTo>
                  <a:pt x="424180" y="1835467"/>
                </a:lnTo>
                <a:lnTo>
                  <a:pt x="252476" y="1835467"/>
                </a:lnTo>
                <a:lnTo>
                  <a:pt x="268923" y="1908874"/>
                </a:lnTo>
                <a:lnTo>
                  <a:pt x="373126" y="1908874"/>
                </a:lnTo>
                <a:lnTo>
                  <a:pt x="397511" y="2312670"/>
                </a:lnTo>
                <a:lnTo>
                  <a:pt x="332423" y="2312670"/>
                </a:lnTo>
                <a:lnTo>
                  <a:pt x="332423" y="2422779"/>
                </a:lnTo>
                <a:lnTo>
                  <a:pt x="404940" y="2422779"/>
                </a:lnTo>
                <a:lnTo>
                  <a:pt x="462407" y="3358896"/>
                </a:lnTo>
                <a:lnTo>
                  <a:pt x="406083" y="3358896"/>
                </a:lnTo>
                <a:lnTo>
                  <a:pt x="438722" y="3781044"/>
                </a:lnTo>
                <a:lnTo>
                  <a:pt x="263462" y="3781044"/>
                </a:lnTo>
                <a:lnTo>
                  <a:pt x="307340" y="4056380"/>
                </a:lnTo>
                <a:lnTo>
                  <a:pt x="2951544" y="4056380"/>
                </a:lnTo>
                <a:lnTo>
                  <a:pt x="3006408" y="3781044"/>
                </a:lnTo>
                <a:lnTo>
                  <a:pt x="2836291" y="3781044"/>
                </a:lnTo>
                <a:lnTo>
                  <a:pt x="2863724" y="3358896"/>
                </a:lnTo>
                <a:lnTo>
                  <a:pt x="2808860" y="3358896"/>
                </a:lnTo>
                <a:lnTo>
                  <a:pt x="2865375" y="2422779"/>
                </a:lnTo>
                <a:lnTo>
                  <a:pt x="2975484" y="2422779"/>
                </a:lnTo>
                <a:lnTo>
                  <a:pt x="2975484" y="2312670"/>
                </a:lnTo>
                <a:lnTo>
                  <a:pt x="2872677" y="2312670"/>
                </a:lnTo>
                <a:lnTo>
                  <a:pt x="2896616" y="1908874"/>
                </a:lnTo>
                <a:lnTo>
                  <a:pt x="2987167" y="1908874"/>
                </a:lnTo>
                <a:lnTo>
                  <a:pt x="3006408" y="1835467"/>
                </a:lnTo>
                <a:lnTo>
                  <a:pt x="2902141" y="1835467"/>
                </a:lnTo>
                <a:lnTo>
                  <a:pt x="2902141" y="1680655"/>
                </a:lnTo>
                <a:cubicBezTo>
                  <a:pt x="2938844" y="1679702"/>
                  <a:pt x="3083052" y="1667764"/>
                  <a:pt x="3112326" y="1546162"/>
                </a:cubicBezTo>
                <a:cubicBezTo>
                  <a:pt x="3117342" y="1525143"/>
                  <a:pt x="3112707" y="1523429"/>
                  <a:pt x="3115120" y="1486726"/>
                </a:cubicBezTo>
                <a:lnTo>
                  <a:pt x="2999804" y="1486726"/>
                </a:lnTo>
                <a:cubicBezTo>
                  <a:pt x="2975229" y="1541780"/>
                  <a:pt x="2938844" y="1536764"/>
                  <a:pt x="2902141" y="1537716"/>
                </a:cubicBezTo>
                <a:lnTo>
                  <a:pt x="2902141" y="1431671"/>
                </a:lnTo>
                <a:lnTo>
                  <a:pt x="3122423" y="1431671"/>
                </a:lnTo>
                <a:lnTo>
                  <a:pt x="3122423" y="1376617"/>
                </a:lnTo>
                <a:lnTo>
                  <a:pt x="3280728" y="1376617"/>
                </a:lnTo>
                <a:cubicBezTo>
                  <a:pt x="3280728" y="1376617"/>
                  <a:pt x="2775459" y="1248156"/>
                  <a:pt x="2734882" y="642430"/>
                </a:cubicBezTo>
                <a:close/>
                <a:moveTo>
                  <a:pt x="1279970" y="2936812"/>
                </a:moveTo>
                <a:cubicBezTo>
                  <a:pt x="1294257" y="2900109"/>
                  <a:pt x="1305179" y="2860167"/>
                  <a:pt x="1360234" y="2830386"/>
                </a:cubicBezTo>
                <a:lnTo>
                  <a:pt x="1360234" y="2936812"/>
                </a:lnTo>
                <a:lnTo>
                  <a:pt x="1279970" y="2936812"/>
                </a:lnTo>
                <a:close/>
                <a:moveTo>
                  <a:pt x="1360234" y="2806065"/>
                </a:moveTo>
                <a:cubicBezTo>
                  <a:pt x="1396937" y="2779903"/>
                  <a:pt x="1415288" y="2757488"/>
                  <a:pt x="1451991" y="2739835"/>
                </a:cubicBezTo>
                <a:lnTo>
                  <a:pt x="1451991" y="2936748"/>
                </a:lnTo>
                <a:lnTo>
                  <a:pt x="1360234" y="2936748"/>
                </a:lnTo>
                <a:lnTo>
                  <a:pt x="1360234" y="2806002"/>
                </a:lnTo>
                <a:close/>
                <a:moveTo>
                  <a:pt x="1488694" y="2728976"/>
                </a:moveTo>
                <a:cubicBezTo>
                  <a:pt x="1507046" y="2716340"/>
                  <a:pt x="1525398" y="2707005"/>
                  <a:pt x="1580452" y="2701417"/>
                </a:cubicBezTo>
                <a:lnTo>
                  <a:pt x="1580452" y="2936748"/>
                </a:lnTo>
                <a:lnTo>
                  <a:pt x="1488694" y="2936748"/>
                </a:lnTo>
                <a:lnTo>
                  <a:pt x="1488694" y="2728976"/>
                </a:lnTo>
                <a:close/>
                <a:moveTo>
                  <a:pt x="1580452" y="2698115"/>
                </a:moveTo>
                <a:cubicBezTo>
                  <a:pt x="1598803" y="2696400"/>
                  <a:pt x="1611503" y="2695448"/>
                  <a:pt x="1626362" y="2695448"/>
                </a:cubicBezTo>
                <a:cubicBezTo>
                  <a:pt x="1641222" y="2695448"/>
                  <a:pt x="1672210" y="2696464"/>
                  <a:pt x="1672210" y="2698242"/>
                </a:cubicBezTo>
                <a:lnTo>
                  <a:pt x="1672210" y="2936812"/>
                </a:lnTo>
                <a:lnTo>
                  <a:pt x="1580452" y="2936812"/>
                </a:lnTo>
                <a:lnTo>
                  <a:pt x="1580452" y="2698179"/>
                </a:lnTo>
                <a:close/>
                <a:moveTo>
                  <a:pt x="1690561" y="2701544"/>
                </a:moveTo>
                <a:cubicBezTo>
                  <a:pt x="1727264" y="2707196"/>
                  <a:pt x="1745615" y="2716784"/>
                  <a:pt x="1782318" y="2729675"/>
                </a:cubicBezTo>
                <a:lnTo>
                  <a:pt x="1782318" y="2936748"/>
                </a:lnTo>
                <a:lnTo>
                  <a:pt x="1690561" y="2936748"/>
                </a:lnTo>
                <a:lnTo>
                  <a:pt x="1690561" y="2701544"/>
                </a:lnTo>
                <a:close/>
                <a:moveTo>
                  <a:pt x="1800670" y="2740914"/>
                </a:moveTo>
                <a:cubicBezTo>
                  <a:pt x="1837373" y="2758821"/>
                  <a:pt x="1874076" y="2781491"/>
                  <a:pt x="1892427" y="2807780"/>
                </a:cubicBezTo>
                <a:lnTo>
                  <a:pt x="1892427" y="2936685"/>
                </a:lnTo>
                <a:lnTo>
                  <a:pt x="1800670" y="2936685"/>
                </a:lnTo>
                <a:lnTo>
                  <a:pt x="1800670" y="2740850"/>
                </a:lnTo>
                <a:close/>
                <a:moveTo>
                  <a:pt x="1910779" y="2832354"/>
                </a:moveTo>
                <a:cubicBezTo>
                  <a:pt x="1929130" y="2861818"/>
                  <a:pt x="1952879" y="2900045"/>
                  <a:pt x="1967103" y="2936748"/>
                </a:cubicBezTo>
                <a:lnTo>
                  <a:pt x="1910779" y="2936748"/>
                </a:lnTo>
                <a:lnTo>
                  <a:pt x="1910779" y="2832354"/>
                </a:lnTo>
                <a:close/>
                <a:moveTo>
                  <a:pt x="1252982" y="3781108"/>
                </a:moveTo>
                <a:lnTo>
                  <a:pt x="1256030" y="3097657"/>
                </a:lnTo>
                <a:cubicBezTo>
                  <a:pt x="1254951" y="3086291"/>
                  <a:pt x="1254379" y="3080766"/>
                  <a:pt x="1254379" y="3069082"/>
                </a:cubicBezTo>
                <a:cubicBezTo>
                  <a:pt x="1254379" y="3033776"/>
                  <a:pt x="1259460" y="3010154"/>
                  <a:pt x="1268730" y="2973451"/>
                </a:cubicBezTo>
                <a:lnTo>
                  <a:pt x="1978534" y="2973451"/>
                </a:lnTo>
                <a:cubicBezTo>
                  <a:pt x="1985836" y="2991803"/>
                  <a:pt x="1990599" y="3028506"/>
                  <a:pt x="1992313" y="3046857"/>
                </a:cubicBezTo>
                <a:lnTo>
                  <a:pt x="1993138" y="3046857"/>
                </a:lnTo>
                <a:lnTo>
                  <a:pt x="1995298" y="3781044"/>
                </a:lnTo>
                <a:lnTo>
                  <a:pt x="1252982" y="3781044"/>
                </a:lnTo>
                <a:close/>
                <a:moveTo>
                  <a:pt x="2820099" y="1927225"/>
                </a:moveTo>
                <a:lnTo>
                  <a:pt x="2805875" y="2220913"/>
                </a:lnTo>
                <a:lnTo>
                  <a:pt x="2553209" y="2220913"/>
                </a:lnTo>
                <a:lnTo>
                  <a:pt x="2553209" y="1927225"/>
                </a:lnTo>
                <a:lnTo>
                  <a:pt x="2820099" y="1927225"/>
                </a:lnTo>
                <a:close/>
                <a:moveTo>
                  <a:pt x="1965834" y="568960"/>
                </a:moveTo>
                <a:lnTo>
                  <a:pt x="1892427" y="568960"/>
                </a:lnTo>
                <a:lnTo>
                  <a:pt x="1892427" y="495554"/>
                </a:lnTo>
                <a:lnTo>
                  <a:pt x="1965834" y="495554"/>
                </a:lnTo>
                <a:lnTo>
                  <a:pt x="1965834" y="568960"/>
                </a:lnTo>
                <a:close/>
                <a:moveTo>
                  <a:pt x="2020888" y="495554"/>
                </a:moveTo>
                <a:lnTo>
                  <a:pt x="2094294" y="495554"/>
                </a:lnTo>
                <a:lnTo>
                  <a:pt x="2094294" y="568960"/>
                </a:lnTo>
                <a:lnTo>
                  <a:pt x="2020888" y="568960"/>
                </a:lnTo>
                <a:lnTo>
                  <a:pt x="2020888" y="495554"/>
                </a:lnTo>
                <a:close/>
                <a:moveTo>
                  <a:pt x="1837310" y="568960"/>
                </a:moveTo>
                <a:lnTo>
                  <a:pt x="1745552" y="568960"/>
                </a:lnTo>
                <a:lnTo>
                  <a:pt x="1745552" y="495554"/>
                </a:lnTo>
                <a:lnTo>
                  <a:pt x="1837310" y="495554"/>
                </a:lnTo>
                <a:lnTo>
                  <a:pt x="1837310" y="568960"/>
                </a:lnTo>
                <a:close/>
                <a:moveTo>
                  <a:pt x="1690498" y="568960"/>
                </a:moveTo>
                <a:lnTo>
                  <a:pt x="1617091" y="568960"/>
                </a:lnTo>
                <a:lnTo>
                  <a:pt x="1617091" y="495554"/>
                </a:lnTo>
                <a:lnTo>
                  <a:pt x="1690498" y="495554"/>
                </a:lnTo>
                <a:lnTo>
                  <a:pt x="1690498" y="568960"/>
                </a:lnTo>
                <a:close/>
                <a:moveTo>
                  <a:pt x="1580388" y="568960"/>
                </a:moveTo>
                <a:lnTo>
                  <a:pt x="1488631" y="568960"/>
                </a:lnTo>
                <a:lnTo>
                  <a:pt x="1488631" y="495554"/>
                </a:lnTo>
                <a:lnTo>
                  <a:pt x="1580388" y="495554"/>
                </a:lnTo>
                <a:lnTo>
                  <a:pt x="1580388" y="568960"/>
                </a:lnTo>
                <a:close/>
                <a:moveTo>
                  <a:pt x="1433576" y="568960"/>
                </a:moveTo>
                <a:lnTo>
                  <a:pt x="1360171" y="568960"/>
                </a:lnTo>
                <a:lnTo>
                  <a:pt x="1360171" y="495554"/>
                </a:lnTo>
                <a:lnTo>
                  <a:pt x="1433576" y="495554"/>
                </a:lnTo>
                <a:lnTo>
                  <a:pt x="1433576" y="568960"/>
                </a:lnTo>
                <a:close/>
                <a:moveTo>
                  <a:pt x="1305116" y="568960"/>
                </a:moveTo>
                <a:lnTo>
                  <a:pt x="1213359" y="568960"/>
                </a:lnTo>
                <a:lnTo>
                  <a:pt x="1213359" y="495554"/>
                </a:lnTo>
                <a:lnTo>
                  <a:pt x="1305116" y="495554"/>
                </a:lnTo>
                <a:lnTo>
                  <a:pt x="1305116" y="568960"/>
                </a:lnTo>
                <a:close/>
                <a:moveTo>
                  <a:pt x="1158304" y="1927225"/>
                </a:moveTo>
                <a:lnTo>
                  <a:pt x="1415288" y="1927225"/>
                </a:lnTo>
                <a:lnTo>
                  <a:pt x="1415288" y="2220913"/>
                </a:lnTo>
                <a:lnTo>
                  <a:pt x="1158304" y="2220913"/>
                </a:lnTo>
                <a:lnTo>
                  <a:pt x="1158304" y="1927225"/>
                </a:lnTo>
                <a:close/>
                <a:moveTo>
                  <a:pt x="1507046" y="1927225"/>
                </a:moveTo>
                <a:lnTo>
                  <a:pt x="1782382" y="1927225"/>
                </a:lnTo>
                <a:lnTo>
                  <a:pt x="1782382" y="2220913"/>
                </a:lnTo>
                <a:lnTo>
                  <a:pt x="1507046" y="2220913"/>
                </a:lnTo>
                <a:lnTo>
                  <a:pt x="1507046" y="1927225"/>
                </a:lnTo>
                <a:close/>
                <a:moveTo>
                  <a:pt x="1874139" y="1927225"/>
                </a:moveTo>
                <a:lnTo>
                  <a:pt x="2131124" y="1927225"/>
                </a:lnTo>
                <a:lnTo>
                  <a:pt x="2131124" y="2220913"/>
                </a:lnTo>
                <a:lnTo>
                  <a:pt x="1874139" y="2220913"/>
                </a:lnTo>
                <a:lnTo>
                  <a:pt x="1874139" y="1927225"/>
                </a:lnTo>
                <a:close/>
                <a:moveTo>
                  <a:pt x="2204530" y="1927225"/>
                </a:moveTo>
                <a:lnTo>
                  <a:pt x="2498217" y="1927225"/>
                </a:lnTo>
                <a:lnTo>
                  <a:pt x="2498217" y="2220913"/>
                </a:lnTo>
                <a:lnTo>
                  <a:pt x="2204530" y="2220913"/>
                </a:lnTo>
                <a:lnTo>
                  <a:pt x="2204530" y="1927225"/>
                </a:lnTo>
                <a:close/>
                <a:moveTo>
                  <a:pt x="2204530" y="568960"/>
                </a:moveTo>
                <a:lnTo>
                  <a:pt x="2149475" y="568960"/>
                </a:lnTo>
                <a:lnTo>
                  <a:pt x="2149475" y="495554"/>
                </a:lnTo>
                <a:lnTo>
                  <a:pt x="2204530" y="495554"/>
                </a:lnTo>
                <a:lnTo>
                  <a:pt x="2204530" y="568960"/>
                </a:lnTo>
                <a:close/>
                <a:moveTo>
                  <a:pt x="1084898" y="495554"/>
                </a:moveTo>
                <a:lnTo>
                  <a:pt x="1158304" y="495554"/>
                </a:lnTo>
                <a:lnTo>
                  <a:pt x="1158304" y="568960"/>
                </a:lnTo>
                <a:lnTo>
                  <a:pt x="1084898" y="568960"/>
                </a:lnTo>
                <a:lnTo>
                  <a:pt x="1084898" y="495554"/>
                </a:lnTo>
                <a:close/>
                <a:moveTo>
                  <a:pt x="1084898" y="1927225"/>
                </a:moveTo>
                <a:lnTo>
                  <a:pt x="1084898" y="2220913"/>
                </a:lnTo>
                <a:lnTo>
                  <a:pt x="791211" y="2220913"/>
                </a:lnTo>
                <a:lnTo>
                  <a:pt x="791211" y="1927225"/>
                </a:lnTo>
                <a:lnTo>
                  <a:pt x="1084898" y="1927225"/>
                </a:lnTo>
                <a:close/>
                <a:moveTo>
                  <a:pt x="736156" y="1927225"/>
                </a:moveTo>
                <a:lnTo>
                  <a:pt x="736156" y="2220913"/>
                </a:lnTo>
                <a:lnTo>
                  <a:pt x="467741" y="2220913"/>
                </a:lnTo>
                <a:lnTo>
                  <a:pt x="453517" y="1927225"/>
                </a:lnTo>
                <a:lnTo>
                  <a:pt x="736092" y="1927225"/>
                </a:lnTo>
                <a:close/>
              </a:path>
            </a:pathLst>
          </a:custGeom>
          <a:solidFill>
            <a:srgbClr val="D4EDFC"/>
          </a:solidFill>
          <a:ln w="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GB"/>
          </a:p>
        </p:txBody>
      </p:sp>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14132"/>
            <a:ext cx="5732362" cy="537700"/>
          </a:xfrm>
        </p:spPr>
        <p:txBody>
          <a:bodyPr vert="horz" lIns="91440" tIns="45720" rIns="91440" bIns="45720" rtlCol="0" anchor="b" anchorCtr="0">
            <a:noAutofit/>
          </a:bodyPr>
          <a:lstStyle>
            <a:lvl1pPr>
              <a:defRPr lang="en-GB" sz="2800" b="1" dirty="0">
                <a:latin typeface="Avenir Next LT Pro" panose="020B0504020202020204" pitchFamily="34" charset="0"/>
              </a:defRPr>
            </a:lvl1pPr>
          </a:lstStyle>
          <a:p>
            <a:pPr marL="0" lvl="0"/>
            <a:r>
              <a:rPr lang="en-US"/>
              <a:t>Click to edit Master title style</a:t>
            </a:r>
            <a:endParaRPr lang="en-GB" dirty="0"/>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359885" y="1333041"/>
            <a:ext cx="5732362" cy="2357792"/>
          </a:xfrm>
        </p:spPr>
        <p:txBody>
          <a:bodyPr>
            <a:noAutofit/>
          </a:bodyPr>
          <a:lstStyle>
            <a:lvl1pPr marL="0" indent="0">
              <a:lnSpc>
                <a:spcPct val="150000"/>
              </a:lnSpc>
              <a:spcBef>
                <a:spcPts val="0"/>
              </a:spcBef>
              <a:spcAft>
                <a:spcPts val="1200"/>
              </a:spcAft>
              <a:buNone/>
              <a:defRPr sz="1400">
                <a:solidFill>
                  <a:srgbClr val="687588"/>
                </a:solidFill>
                <a:latin typeface="Avenir Next LT Pro" panose="020B0504020202020204" pitchFamily="34" charset="0"/>
              </a:defRPr>
            </a:lvl1pPr>
            <a:lvl2pPr marL="457200" indent="0">
              <a:lnSpc>
                <a:spcPct val="150000"/>
              </a:lnSpc>
              <a:spcBef>
                <a:spcPts val="0"/>
              </a:spcBef>
              <a:spcAft>
                <a:spcPts val="1200"/>
              </a:spcAft>
              <a:buNone/>
              <a:defRPr sz="1400">
                <a:solidFill>
                  <a:srgbClr val="687588"/>
                </a:solidFill>
                <a:latin typeface="Avenir Next LT Pro" panose="020B0504020202020204" pitchFamily="34" charset="0"/>
              </a:defRPr>
            </a:lvl2pPr>
            <a:lvl3pPr marL="914400" indent="0">
              <a:lnSpc>
                <a:spcPct val="150000"/>
              </a:lnSpc>
              <a:spcBef>
                <a:spcPts val="0"/>
              </a:spcBef>
              <a:spcAft>
                <a:spcPts val="1200"/>
              </a:spcAft>
              <a:buNone/>
              <a:defRPr sz="1400">
                <a:solidFill>
                  <a:srgbClr val="687588"/>
                </a:solidFill>
                <a:latin typeface="Avenir Next LT Pro" panose="020B0504020202020204" pitchFamily="34" charset="0"/>
              </a:defRPr>
            </a:lvl3pPr>
            <a:lvl4pPr marL="1371600" indent="0">
              <a:lnSpc>
                <a:spcPct val="150000"/>
              </a:lnSpc>
              <a:spcBef>
                <a:spcPts val="0"/>
              </a:spcBef>
              <a:spcAft>
                <a:spcPts val="1200"/>
              </a:spcAft>
              <a:buNone/>
              <a:defRPr sz="1400">
                <a:solidFill>
                  <a:srgbClr val="687588"/>
                </a:solidFill>
                <a:latin typeface="Avenir Next LT Pro" panose="020B0504020202020204" pitchFamily="34" charset="0"/>
              </a:defRPr>
            </a:lvl4pPr>
            <a:lvl5pPr marL="1828800" indent="0">
              <a:lnSpc>
                <a:spcPct val="150000"/>
              </a:lnSpc>
              <a:spcBef>
                <a:spcPts val="0"/>
              </a:spcBef>
              <a:spcAft>
                <a:spcPts val="1200"/>
              </a:spcAft>
              <a:buNone/>
              <a:defRPr sz="1400">
                <a:solidFill>
                  <a:srgbClr val="687588"/>
                </a:solidFill>
                <a:latin typeface="Avenir Next LT Pro"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8" name="Freeform 17">
            <a:extLst>
              <a:ext uri="{FF2B5EF4-FFF2-40B4-BE49-F238E27FC236}">
                <a16:creationId xmlns:a16="http://schemas.microsoft.com/office/drawing/2014/main" id="{367D8053-37C8-F304-EFE9-77D6AE1BABB6}"/>
              </a:ext>
            </a:extLst>
          </p:cNvPr>
          <p:cNvSpPr/>
          <p:nvPr/>
        </p:nvSpPr>
        <p:spPr>
          <a:xfrm>
            <a:off x="-64" y="5906241"/>
            <a:ext cx="12192064" cy="950807"/>
          </a:xfrm>
          <a:custGeom>
            <a:avLst/>
            <a:gdLst>
              <a:gd name="connsiteX0" fmla="*/ 64 w 12192064"/>
              <a:gd name="connsiteY0" fmla="*/ 950807 h 950807"/>
              <a:gd name="connsiteX1" fmla="*/ 12192065 w 12192064"/>
              <a:gd name="connsiteY1" fmla="*/ 950807 h 950807"/>
              <a:gd name="connsiteX2" fmla="*/ 12192065 w 12192064"/>
              <a:gd name="connsiteY2" fmla="*/ 185572 h 950807"/>
              <a:gd name="connsiteX3" fmla="*/ 11883708 w 12192064"/>
              <a:gd name="connsiteY3" fmla="*/ 186461 h 950807"/>
              <a:gd name="connsiteX4" fmla="*/ 10968293 w 12192064"/>
              <a:gd name="connsiteY4" fmla="*/ 186461 h 950807"/>
              <a:gd name="connsiteX5" fmla="*/ 10313163 w 12192064"/>
              <a:gd name="connsiteY5" fmla="*/ 372963 h 950807"/>
              <a:gd name="connsiteX6" fmla="*/ 10212134 w 12192064"/>
              <a:gd name="connsiteY6" fmla="*/ 372963 h 950807"/>
              <a:gd name="connsiteX7" fmla="*/ 9846057 w 12192064"/>
              <a:gd name="connsiteY7" fmla="*/ 244588 h 950807"/>
              <a:gd name="connsiteX8" fmla="*/ 9339581 w 12192064"/>
              <a:gd name="connsiteY8" fmla="*/ 194012 h 950807"/>
              <a:gd name="connsiteX9" fmla="*/ 8494650 w 12192064"/>
              <a:gd name="connsiteY9" fmla="*/ 189507 h 950807"/>
              <a:gd name="connsiteX10" fmla="*/ 6148642 w 12192064"/>
              <a:gd name="connsiteY10" fmla="*/ 189507 h 950807"/>
              <a:gd name="connsiteX11" fmla="*/ 5592319 w 12192064"/>
              <a:gd name="connsiteY11" fmla="*/ 189507 h 950807"/>
              <a:gd name="connsiteX12" fmla="*/ 5013707 w 12192064"/>
              <a:gd name="connsiteY12" fmla="*/ 189507 h 950807"/>
              <a:gd name="connsiteX13" fmla="*/ 3883978 w 12192064"/>
              <a:gd name="connsiteY13" fmla="*/ 97811 h 950807"/>
              <a:gd name="connsiteX14" fmla="*/ 3140012 w 12192064"/>
              <a:gd name="connsiteY14" fmla="*/ 97811 h 950807"/>
              <a:gd name="connsiteX15" fmla="*/ 2882837 w 12192064"/>
              <a:gd name="connsiteY15" fmla="*/ 97811 h 950807"/>
              <a:gd name="connsiteX16" fmla="*/ 2477707 w 12192064"/>
              <a:gd name="connsiteY16" fmla="*/ 97811 h 950807"/>
              <a:gd name="connsiteX17" fmla="*/ 2267522 w 12192064"/>
              <a:gd name="connsiteY17" fmla="*/ 97811 h 950807"/>
              <a:gd name="connsiteX18" fmla="*/ 1913700 w 12192064"/>
              <a:gd name="connsiteY18" fmla="*/ 61132 h 950807"/>
              <a:gd name="connsiteX19" fmla="*/ 1551115 w 12192064"/>
              <a:gd name="connsiteY19" fmla="*/ 49392 h 950807"/>
              <a:gd name="connsiteX20" fmla="*/ 1413320 w 12192064"/>
              <a:gd name="connsiteY20" fmla="*/ 49392 h 950807"/>
              <a:gd name="connsiteX21" fmla="*/ 1193356 w 12192064"/>
              <a:gd name="connsiteY21" fmla="*/ 49392 h 950807"/>
              <a:gd name="connsiteX22" fmla="*/ 898906 w 12192064"/>
              <a:gd name="connsiteY22" fmla="*/ 49392 h 950807"/>
              <a:gd name="connsiteX23" fmla="*/ 705930 w 12192064"/>
              <a:gd name="connsiteY23" fmla="*/ 48885 h 950807"/>
              <a:gd name="connsiteX24" fmla="*/ 448501 w 12192064"/>
              <a:gd name="connsiteY24" fmla="*/ 97811 h 950807"/>
              <a:gd name="connsiteX25" fmla="*/ 255143 w 12192064"/>
              <a:gd name="connsiteY25" fmla="*/ 24454 h 950807"/>
              <a:gd name="connsiteX26" fmla="*/ 0 w 12192064"/>
              <a:gd name="connsiteY26" fmla="*/ 8462 h 950807"/>
              <a:gd name="connsiteX27" fmla="*/ 0 w 12192064"/>
              <a:gd name="connsiteY27" fmla="*/ 950807 h 95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192064" h="950807">
                <a:moveTo>
                  <a:pt x="64" y="950807"/>
                </a:moveTo>
                <a:lnTo>
                  <a:pt x="12192065" y="950807"/>
                </a:lnTo>
                <a:lnTo>
                  <a:pt x="12192065" y="185572"/>
                </a:lnTo>
                <a:cubicBezTo>
                  <a:pt x="12142725" y="185445"/>
                  <a:pt x="12060493" y="188936"/>
                  <a:pt x="11883708" y="186461"/>
                </a:cubicBezTo>
                <a:cubicBezTo>
                  <a:pt x="11663300" y="183415"/>
                  <a:pt x="11066273" y="189507"/>
                  <a:pt x="10968293" y="186461"/>
                </a:cubicBezTo>
                <a:cubicBezTo>
                  <a:pt x="10870312" y="183415"/>
                  <a:pt x="10313163" y="372963"/>
                  <a:pt x="10313163" y="372963"/>
                </a:cubicBezTo>
                <a:lnTo>
                  <a:pt x="10212134" y="372963"/>
                </a:lnTo>
                <a:cubicBezTo>
                  <a:pt x="10111106" y="372963"/>
                  <a:pt x="10046844" y="299606"/>
                  <a:pt x="9846057" y="244588"/>
                </a:cubicBezTo>
                <a:cubicBezTo>
                  <a:pt x="9645270" y="189570"/>
                  <a:pt x="9679433" y="217047"/>
                  <a:pt x="9339581" y="194012"/>
                </a:cubicBezTo>
                <a:cubicBezTo>
                  <a:pt x="8999729" y="170977"/>
                  <a:pt x="8522146" y="217047"/>
                  <a:pt x="8494650" y="189507"/>
                </a:cubicBezTo>
                <a:cubicBezTo>
                  <a:pt x="8467091" y="161966"/>
                  <a:pt x="6308726" y="207846"/>
                  <a:pt x="6148642" y="189507"/>
                </a:cubicBezTo>
                <a:cubicBezTo>
                  <a:pt x="5988559" y="171167"/>
                  <a:pt x="5592319" y="189507"/>
                  <a:pt x="5592319" y="189507"/>
                </a:cubicBezTo>
                <a:lnTo>
                  <a:pt x="5013707" y="189507"/>
                </a:lnTo>
                <a:cubicBezTo>
                  <a:pt x="4802442" y="189507"/>
                  <a:pt x="4141153" y="152828"/>
                  <a:pt x="3883978" y="97811"/>
                </a:cubicBezTo>
                <a:cubicBezTo>
                  <a:pt x="3626803" y="42793"/>
                  <a:pt x="3140012" y="97811"/>
                  <a:pt x="3140012" y="97811"/>
                </a:cubicBezTo>
                <a:cubicBezTo>
                  <a:pt x="3140012" y="97811"/>
                  <a:pt x="2993962" y="61132"/>
                  <a:pt x="2882837" y="97811"/>
                </a:cubicBezTo>
                <a:cubicBezTo>
                  <a:pt x="2771712" y="134489"/>
                  <a:pt x="2634869" y="79471"/>
                  <a:pt x="2477707" y="97811"/>
                </a:cubicBezTo>
                <a:cubicBezTo>
                  <a:pt x="2320544" y="116150"/>
                  <a:pt x="2377694" y="79471"/>
                  <a:pt x="2267522" y="97811"/>
                </a:cubicBezTo>
                <a:cubicBezTo>
                  <a:pt x="2157286" y="116150"/>
                  <a:pt x="1913700" y="61132"/>
                  <a:pt x="1913700" y="61132"/>
                </a:cubicBezTo>
                <a:lnTo>
                  <a:pt x="1551115" y="49392"/>
                </a:lnTo>
                <a:cubicBezTo>
                  <a:pt x="1551115" y="49392"/>
                  <a:pt x="1495997" y="51994"/>
                  <a:pt x="1413320" y="49392"/>
                </a:cubicBezTo>
                <a:cubicBezTo>
                  <a:pt x="1330643" y="46791"/>
                  <a:pt x="1238758" y="51994"/>
                  <a:pt x="1193356" y="49392"/>
                </a:cubicBezTo>
                <a:cubicBezTo>
                  <a:pt x="1147953" y="46791"/>
                  <a:pt x="1009079" y="51994"/>
                  <a:pt x="898906" y="49392"/>
                </a:cubicBezTo>
                <a:cubicBezTo>
                  <a:pt x="788670" y="46791"/>
                  <a:pt x="770192" y="51994"/>
                  <a:pt x="705930" y="48885"/>
                </a:cubicBezTo>
                <a:cubicBezTo>
                  <a:pt x="641604" y="45839"/>
                  <a:pt x="549529" y="106948"/>
                  <a:pt x="448501" y="97811"/>
                </a:cubicBezTo>
                <a:cubicBezTo>
                  <a:pt x="347472" y="88609"/>
                  <a:pt x="319469" y="79471"/>
                  <a:pt x="255143" y="24454"/>
                </a:cubicBezTo>
                <a:cubicBezTo>
                  <a:pt x="216726" y="-8417"/>
                  <a:pt x="93218" y="-2008"/>
                  <a:pt x="0" y="8462"/>
                </a:cubicBezTo>
                <a:lnTo>
                  <a:pt x="0" y="950807"/>
                </a:lnTo>
                <a:close/>
              </a:path>
            </a:pathLst>
          </a:custGeom>
          <a:solidFill>
            <a:srgbClr val="B0E0F7"/>
          </a:solidFill>
          <a:ln w="0" cap="flat">
            <a:noFill/>
            <a:prstDash val="solid"/>
            <a:miter/>
          </a:ln>
        </p:spPr>
        <p:txBody>
          <a:bodyPr rtlCol="0" anchor="ctr"/>
          <a:lstStyle/>
          <a:p>
            <a:endParaRPr lang="en-GB"/>
          </a:p>
        </p:txBody>
      </p:sp>
      <p:sp>
        <p:nvSpPr>
          <p:cNvPr id="19" name="Freeform 18">
            <a:extLst>
              <a:ext uri="{FF2B5EF4-FFF2-40B4-BE49-F238E27FC236}">
                <a16:creationId xmlns:a16="http://schemas.microsoft.com/office/drawing/2014/main" id="{5AE5BC6A-53DB-58DB-4CB7-9A58F6F97316}"/>
              </a:ext>
            </a:extLst>
          </p:cNvPr>
          <p:cNvSpPr/>
          <p:nvPr/>
        </p:nvSpPr>
        <p:spPr>
          <a:xfrm>
            <a:off x="5150547" y="3691468"/>
            <a:ext cx="1882648" cy="2455997"/>
          </a:xfrm>
          <a:custGeom>
            <a:avLst/>
            <a:gdLst>
              <a:gd name="connsiteX0" fmla="*/ 1786573 w 1882648"/>
              <a:gd name="connsiteY0" fmla="*/ 2388987 h 2455997"/>
              <a:gd name="connsiteX1" fmla="*/ 1746377 w 1882648"/>
              <a:gd name="connsiteY1" fmla="*/ 2388987 h 2455997"/>
              <a:gd name="connsiteX2" fmla="*/ 1746377 w 1882648"/>
              <a:gd name="connsiteY2" fmla="*/ 2272098 h 2455997"/>
              <a:gd name="connsiteX3" fmla="*/ 1621092 w 1882648"/>
              <a:gd name="connsiteY3" fmla="*/ 2067384 h 2455997"/>
              <a:gd name="connsiteX4" fmla="*/ 1625727 w 1882648"/>
              <a:gd name="connsiteY4" fmla="*/ 2067384 h 2455997"/>
              <a:gd name="connsiteX5" fmla="*/ 1625727 w 1882648"/>
              <a:gd name="connsiteY5" fmla="*/ 1062406 h 2455997"/>
              <a:gd name="connsiteX6" fmla="*/ 1670050 w 1882648"/>
              <a:gd name="connsiteY6" fmla="*/ 1062406 h 2455997"/>
              <a:gd name="connsiteX7" fmla="*/ 1706690 w 1882648"/>
              <a:gd name="connsiteY7" fmla="*/ 781036 h 2455997"/>
              <a:gd name="connsiteX8" fmla="*/ 1625727 w 1882648"/>
              <a:gd name="connsiteY8" fmla="*/ 781036 h 2455997"/>
              <a:gd name="connsiteX9" fmla="*/ 1625727 w 1882648"/>
              <a:gd name="connsiteY9" fmla="*/ 504297 h 2455997"/>
              <a:gd name="connsiteX10" fmla="*/ 1882648 w 1882648"/>
              <a:gd name="connsiteY10" fmla="*/ 446678 h 2455997"/>
              <a:gd name="connsiteX11" fmla="*/ 1806321 w 1882648"/>
              <a:gd name="connsiteY11" fmla="*/ 323634 h 2455997"/>
              <a:gd name="connsiteX12" fmla="*/ 1732534 w 1882648"/>
              <a:gd name="connsiteY12" fmla="*/ 336642 h 2455997"/>
              <a:gd name="connsiteX13" fmla="*/ 1679575 w 1882648"/>
              <a:gd name="connsiteY13" fmla="*/ 247675 h 2455997"/>
              <a:gd name="connsiteX14" fmla="*/ 1561592 w 1882648"/>
              <a:gd name="connsiteY14" fmla="*/ 268299 h 2455997"/>
              <a:gd name="connsiteX15" fmla="*/ 1472058 w 1882648"/>
              <a:gd name="connsiteY15" fmla="*/ 43215 h 2455997"/>
              <a:gd name="connsiteX16" fmla="*/ 1428052 w 1882648"/>
              <a:gd name="connsiteY16" fmla="*/ 0 h 2455997"/>
              <a:gd name="connsiteX17" fmla="*/ 1387475 w 1882648"/>
              <a:gd name="connsiteY17" fmla="*/ 26652 h 2455997"/>
              <a:gd name="connsiteX18" fmla="*/ 1346962 w 1882648"/>
              <a:gd name="connsiteY18" fmla="*/ 0 h 2455997"/>
              <a:gd name="connsiteX19" fmla="*/ 1306449 w 1882648"/>
              <a:gd name="connsiteY19" fmla="*/ 26652 h 2455997"/>
              <a:gd name="connsiteX20" fmla="*/ 1265936 w 1882648"/>
              <a:gd name="connsiteY20" fmla="*/ 0 h 2455997"/>
              <a:gd name="connsiteX21" fmla="*/ 1225423 w 1882648"/>
              <a:gd name="connsiteY21" fmla="*/ 26652 h 2455997"/>
              <a:gd name="connsiteX22" fmla="*/ 1184974 w 1882648"/>
              <a:gd name="connsiteY22" fmla="*/ 0 h 2455997"/>
              <a:gd name="connsiteX23" fmla="*/ 1144461 w 1882648"/>
              <a:gd name="connsiteY23" fmla="*/ 26652 h 2455997"/>
              <a:gd name="connsiteX24" fmla="*/ 1103948 w 1882648"/>
              <a:gd name="connsiteY24" fmla="*/ 0 h 2455997"/>
              <a:gd name="connsiteX25" fmla="*/ 1063498 w 1882648"/>
              <a:gd name="connsiteY25" fmla="*/ 26652 h 2455997"/>
              <a:gd name="connsiteX26" fmla="*/ 1023049 w 1882648"/>
              <a:gd name="connsiteY26" fmla="*/ 0 h 2455997"/>
              <a:gd name="connsiteX27" fmla="*/ 982536 w 1882648"/>
              <a:gd name="connsiteY27" fmla="*/ 26652 h 2455997"/>
              <a:gd name="connsiteX28" fmla="*/ 942086 w 1882648"/>
              <a:gd name="connsiteY28" fmla="*/ 0 h 2455997"/>
              <a:gd name="connsiteX29" fmla="*/ 901573 w 1882648"/>
              <a:gd name="connsiteY29" fmla="*/ 26652 h 2455997"/>
              <a:gd name="connsiteX30" fmla="*/ 861124 w 1882648"/>
              <a:gd name="connsiteY30" fmla="*/ 0 h 2455997"/>
              <a:gd name="connsiteX31" fmla="*/ 820611 w 1882648"/>
              <a:gd name="connsiteY31" fmla="*/ 26652 h 2455997"/>
              <a:gd name="connsiteX32" fmla="*/ 780098 w 1882648"/>
              <a:gd name="connsiteY32" fmla="*/ 0 h 2455997"/>
              <a:gd name="connsiteX33" fmla="*/ 739648 w 1882648"/>
              <a:gd name="connsiteY33" fmla="*/ 26652 h 2455997"/>
              <a:gd name="connsiteX34" fmla="*/ 699135 w 1882648"/>
              <a:gd name="connsiteY34" fmla="*/ 0 h 2455997"/>
              <a:gd name="connsiteX35" fmla="*/ 658622 w 1882648"/>
              <a:gd name="connsiteY35" fmla="*/ 26652 h 2455997"/>
              <a:gd name="connsiteX36" fmla="*/ 618173 w 1882648"/>
              <a:gd name="connsiteY36" fmla="*/ 0 h 2455997"/>
              <a:gd name="connsiteX37" fmla="*/ 577723 w 1882648"/>
              <a:gd name="connsiteY37" fmla="*/ 26652 h 2455997"/>
              <a:gd name="connsiteX38" fmla="*/ 537210 w 1882648"/>
              <a:gd name="connsiteY38" fmla="*/ 0 h 2455997"/>
              <a:gd name="connsiteX39" fmla="*/ 496761 w 1882648"/>
              <a:gd name="connsiteY39" fmla="*/ 26652 h 2455997"/>
              <a:gd name="connsiteX40" fmla="*/ 456248 w 1882648"/>
              <a:gd name="connsiteY40" fmla="*/ 0 h 2455997"/>
              <a:gd name="connsiteX41" fmla="*/ 412369 w 1882648"/>
              <a:gd name="connsiteY41" fmla="*/ 43278 h 2455997"/>
              <a:gd name="connsiteX42" fmla="*/ 412496 w 1882648"/>
              <a:gd name="connsiteY42" fmla="*/ 44420 h 2455997"/>
              <a:gd name="connsiteX43" fmla="*/ 321373 w 1882648"/>
              <a:gd name="connsiteY43" fmla="*/ 268489 h 2455997"/>
              <a:gd name="connsiteX44" fmla="*/ 203200 w 1882648"/>
              <a:gd name="connsiteY44" fmla="*/ 247738 h 2455997"/>
              <a:gd name="connsiteX45" fmla="*/ 151448 w 1882648"/>
              <a:gd name="connsiteY45" fmla="*/ 336706 h 2455997"/>
              <a:gd name="connsiteX46" fmla="*/ 80010 w 1882648"/>
              <a:gd name="connsiteY46" fmla="*/ 323697 h 2455997"/>
              <a:gd name="connsiteX47" fmla="*/ 0 w 1882648"/>
              <a:gd name="connsiteY47" fmla="*/ 446741 h 2455997"/>
              <a:gd name="connsiteX48" fmla="*/ 257937 w 1882648"/>
              <a:gd name="connsiteY48" fmla="*/ 504361 h 2455997"/>
              <a:gd name="connsiteX49" fmla="*/ 257937 w 1882648"/>
              <a:gd name="connsiteY49" fmla="*/ 781099 h 2455997"/>
              <a:gd name="connsiteX50" fmla="*/ 181547 w 1882648"/>
              <a:gd name="connsiteY50" fmla="*/ 781099 h 2455997"/>
              <a:gd name="connsiteX51" fmla="*/ 218186 w 1882648"/>
              <a:gd name="connsiteY51" fmla="*/ 1062470 h 2455997"/>
              <a:gd name="connsiteX52" fmla="*/ 257937 w 1882648"/>
              <a:gd name="connsiteY52" fmla="*/ 1062470 h 2455997"/>
              <a:gd name="connsiteX53" fmla="*/ 257937 w 1882648"/>
              <a:gd name="connsiteY53" fmla="*/ 2067447 h 2455997"/>
              <a:gd name="connsiteX54" fmla="*/ 267145 w 1882648"/>
              <a:gd name="connsiteY54" fmla="*/ 2067447 h 2455997"/>
              <a:gd name="connsiteX55" fmla="*/ 137223 w 1882648"/>
              <a:gd name="connsiteY55" fmla="*/ 2272161 h 2455997"/>
              <a:gd name="connsiteX56" fmla="*/ 137223 w 1882648"/>
              <a:gd name="connsiteY56" fmla="*/ 2389050 h 2455997"/>
              <a:gd name="connsiteX57" fmla="*/ 101600 w 1882648"/>
              <a:gd name="connsiteY57" fmla="*/ 2389050 h 2455997"/>
              <a:gd name="connsiteX58" fmla="*/ 114935 w 1882648"/>
              <a:gd name="connsiteY58" fmla="*/ 2429219 h 2455997"/>
              <a:gd name="connsiteX59" fmla="*/ 79947 w 1882648"/>
              <a:gd name="connsiteY59" fmla="*/ 2429219 h 2455997"/>
              <a:gd name="connsiteX60" fmla="*/ 94805 w 1882648"/>
              <a:gd name="connsiteY60" fmla="*/ 2455998 h 2455997"/>
              <a:gd name="connsiteX61" fmla="*/ 556451 w 1882648"/>
              <a:gd name="connsiteY61" fmla="*/ 2455998 h 2455997"/>
              <a:gd name="connsiteX62" fmla="*/ 569405 w 1882648"/>
              <a:gd name="connsiteY62" fmla="*/ 2429219 h 2455997"/>
              <a:gd name="connsiteX63" fmla="*/ 529463 w 1882648"/>
              <a:gd name="connsiteY63" fmla="*/ 2429219 h 2455997"/>
              <a:gd name="connsiteX64" fmla="*/ 541147 w 1882648"/>
              <a:gd name="connsiteY64" fmla="*/ 2389050 h 2455997"/>
              <a:gd name="connsiteX65" fmla="*/ 499301 w 1882648"/>
              <a:gd name="connsiteY65" fmla="*/ 2389050 h 2455997"/>
              <a:gd name="connsiteX66" fmla="*/ 499301 w 1882648"/>
              <a:gd name="connsiteY66" fmla="*/ 2272161 h 2455997"/>
              <a:gd name="connsiteX67" fmla="*/ 375793 w 1882648"/>
              <a:gd name="connsiteY67" fmla="*/ 2067447 h 2455997"/>
              <a:gd name="connsiteX68" fmla="*/ 365252 w 1882648"/>
              <a:gd name="connsiteY68" fmla="*/ 2067447 h 2455997"/>
              <a:gd name="connsiteX69" fmla="*/ 365252 w 1882648"/>
              <a:gd name="connsiteY69" fmla="*/ 1062470 h 2455997"/>
              <a:gd name="connsiteX70" fmla="*/ 447992 w 1882648"/>
              <a:gd name="connsiteY70" fmla="*/ 1062470 h 2455997"/>
              <a:gd name="connsiteX71" fmla="*/ 442278 w 1882648"/>
              <a:gd name="connsiteY71" fmla="*/ 941900 h 2455997"/>
              <a:gd name="connsiteX72" fmla="*/ 494348 w 1882648"/>
              <a:gd name="connsiteY72" fmla="*/ 941900 h 2455997"/>
              <a:gd name="connsiteX73" fmla="*/ 501206 w 1882648"/>
              <a:gd name="connsiteY73" fmla="*/ 1102702 h 2455997"/>
              <a:gd name="connsiteX74" fmla="*/ 1380300 w 1882648"/>
              <a:gd name="connsiteY74" fmla="*/ 1102702 h 2455997"/>
              <a:gd name="connsiteX75" fmla="*/ 1388237 w 1882648"/>
              <a:gd name="connsiteY75" fmla="*/ 941900 h 2455997"/>
              <a:gd name="connsiteX76" fmla="*/ 1440625 w 1882648"/>
              <a:gd name="connsiteY76" fmla="*/ 941900 h 2455997"/>
              <a:gd name="connsiteX77" fmla="*/ 1435862 w 1882648"/>
              <a:gd name="connsiteY77" fmla="*/ 1062470 h 2455997"/>
              <a:gd name="connsiteX78" fmla="*/ 1518476 w 1882648"/>
              <a:gd name="connsiteY78" fmla="*/ 1062470 h 2455997"/>
              <a:gd name="connsiteX79" fmla="*/ 1518476 w 1882648"/>
              <a:gd name="connsiteY79" fmla="*/ 2067447 h 2455997"/>
              <a:gd name="connsiteX80" fmla="*/ 1503617 w 1882648"/>
              <a:gd name="connsiteY80" fmla="*/ 2067447 h 2455997"/>
              <a:gd name="connsiteX81" fmla="*/ 1384427 w 1882648"/>
              <a:gd name="connsiteY81" fmla="*/ 2272161 h 2455997"/>
              <a:gd name="connsiteX82" fmla="*/ 1384427 w 1882648"/>
              <a:gd name="connsiteY82" fmla="*/ 2389050 h 2455997"/>
              <a:gd name="connsiteX83" fmla="*/ 1347153 w 1882648"/>
              <a:gd name="connsiteY83" fmla="*/ 2389050 h 2455997"/>
              <a:gd name="connsiteX84" fmla="*/ 1358837 w 1882648"/>
              <a:gd name="connsiteY84" fmla="*/ 2429219 h 2455997"/>
              <a:gd name="connsiteX85" fmla="*/ 1318895 w 1882648"/>
              <a:gd name="connsiteY85" fmla="*/ 2429219 h 2455997"/>
              <a:gd name="connsiteX86" fmla="*/ 1331849 w 1882648"/>
              <a:gd name="connsiteY86" fmla="*/ 2455998 h 2455997"/>
              <a:gd name="connsiteX87" fmla="*/ 1793558 w 1882648"/>
              <a:gd name="connsiteY87" fmla="*/ 2455998 h 2455997"/>
              <a:gd name="connsiteX88" fmla="*/ 1808417 w 1882648"/>
              <a:gd name="connsiteY88" fmla="*/ 2429219 h 2455997"/>
              <a:gd name="connsiteX89" fmla="*/ 1773428 w 1882648"/>
              <a:gd name="connsiteY89" fmla="*/ 2429219 h 2455997"/>
              <a:gd name="connsiteX90" fmla="*/ 1786763 w 1882648"/>
              <a:gd name="connsiteY90" fmla="*/ 2389050 h 2455997"/>
              <a:gd name="connsiteX91" fmla="*/ 1446911 w 1882648"/>
              <a:gd name="connsiteY91" fmla="*/ 781036 h 2455997"/>
              <a:gd name="connsiteX92" fmla="*/ 1443228 w 1882648"/>
              <a:gd name="connsiteY92" fmla="*/ 874826 h 2455997"/>
              <a:gd name="connsiteX93" fmla="*/ 1391476 w 1882648"/>
              <a:gd name="connsiteY93" fmla="*/ 874826 h 2455997"/>
              <a:gd name="connsiteX94" fmla="*/ 1398016 w 1882648"/>
              <a:gd name="connsiteY94" fmla="*/ 740804 h 2455997"/>
              <a:gd name="connsiteX95" fmla="*/ 485648 w 1882648"/>
              <a:gd name="connsiteY95" fmla="*/ 740804 h 2455997"/>
              <a:gd name="connsiteX96" fmla="*/ 491427 w 1882648"/>
              <a:gd name="connsiteY96" fmla="*/ 874826 h 2455997"/>
              <a:gd name="connsiteX97" fmla="*/ 439039 w 1882648"/>
              <a:gd name="connsiteY97" fmla="*/ 874826 h 2455997"/>
              <a:gd name="connsiteX98" fmla="*/ 434594 w 1882648"/>
              <a:gd name="connsiteY98" fmla="*/ 781036 h 2455997"/>
              <a:gd name="connsiteX99" fmla="*/ 365189 w 1882648"/>
              <a:gd name="connsiteY99" fmla="*/ 781036 h 2455997"/>
              <a:gd name="connsiteX100" fmla="*/ 365189 w 1882648"/>
              <a:gd name="connsiteY100" fmla="*/ 519464 h 2455997"/>
              <a:gd name="connsiteX101" fmla="*/ 780860 w 1882648"/>
              <a:gd name="connsiteY101" fmla="*/ 559188 h 2455997"/>
              <a:gd name="connsiteX102" fmla="*/ 780860 w 1882648"/>
              <a:gd name="connsiteY102" fmla="*/ 669414 h 2455997"/>
              <a:gd name="connsiteX103" fmla="*/ 787527 w 1882648"/>
              <a:gd name="connsiteY103" fmla="*/ 696002 h 2455997"/>
              <a:gd name="connsiteX104" fmla="*/ 804164 w 1882648"/>
              <a:gd name="connsiteY104" fmla="*/ 656088 h 2455997"/>
              <a:gd name="connsiteX105" fmla="*/ 822452 w 1882648"/>
              <a:gd name="connsiteY105" fmla="*/ 696002 h 2455997"/>
              <a:gd name="connsiteX106" fmla="*/ 841629 w 1882648"/>
              <a:gd name="connsiteY106" fmla="*/ 656088 h 2455997"/>
              <a:gd name="connsiteX107" fmla="*/ 861187 w 1882648"/>
              <a:gd name="connsiteY107" fmla="*/ 696002 h 2455997"/>
              <a:gd name="connsiteX108" fmla="*/ 880999 w 1882648"/>
              <a:gd name="connsiteY108" fmla="*/ 656088 h 2455997"/>
              <a:gd name="connsiteX109" fmla="*/ 900875 w 1882648"/>
              <a:gd name="connsiteY109" fmla="*/ 696002 h 2455997"/>
              <a:gd name="connsiteX110" fmla="*/ 920814 w 1882648"/>
              <a:gd name="connsiteY110" fmla="*/ 656088 h 2455997"/>
              <a:gd name="connsiteX111" fmla="*/ 940753 w 1882648"/>
              <a:gd name="connsiteY111" fmla="*/ 696002 h 2455997"/>
              <a:gd name="connsiteX112" fmla="*/ 960692 w 1882648"/>
              <a:gd name="connsiteY112" fmla="*/ 656088 h 2455997"/>
              <a:gd name="connsiteX113" fmla="*/ 980631 w 1882648"/>
              <a:gd name="connsiteY113" fmla="*/ 696002 h 2455997"/>
              <a:gd name="connsiteX114" fmla="*/ 1000633 w 1882648"/>
              <a:gd name="connsiteY114" fmla="*/ 656088 h 2455997"/>
              <a:gd name="connsiteX115" fmla="*/ 1020572 w 1882648"/>
              <a:gd name="connsiteY115" fmla="*/ 696002 h 2455997"/>
              <a:gd name="connsiteX116" fmla="*/ 1040575 w 1882648"/>
              <a:gd name="connsiteY116" fmla="*/ 656088 h 2455997"/>
              <a:gd name="connsiteX117" fmla="*/ 1060577 w 1882648"/>
              <a:gd name="connsiteY117" fmla="*/ 696002 h 2455997"/>
              <a:gd name="connsiteX118" fmla="*/ 1080516 w 1882648"/>
              <a:gd name="connsiteY118" fmla="*/ 656088 h 2455997"/>
              <a:gd name="connsiteX119" fmla="*/ 1101598 w 1882648"/>
              <a:gd name="connsiteY119" fmla="*/ 696002 h 2455997"/>
              <a:gd name="connsiteX120" fmla="*/ 1116013 w 1882648"/>
              <a:gd name="connsiteY120" fmla="*/ 669414 h 2455997"/>
              <a:gd name="connsiteX121" fmla="*/ 1116013 w 1882648"/>
              <a:gd name="connsiteY121" fmla="*/ 559188 h 2455997"/>
              <a:gd name="connsiteX122" fmla="*/ 1518285 w 1882648"/>
              <a:gd name="connsiteY122" fmla="*/ 519464 h 2455997"/>
              <a:gd name="connsiteX123" fmla="*/ 1518285 w 1882648"/>
              <a:gd name="connsiteY123" fmla="*/ 781036 h 2455997"/>
              <a:gd name="connsiteX124" fmla="*/ 1446784 w 1882648"/>
              <a:gd name="connsiteY124" fmla="*/ 781036 h 245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1882648" h="2455997">
                <a:moveTo>
                  <a:pt x="1786573" y="2388987"/>
                </a:moveTo>
                <a:lnTo>
                  <a:pt x="1746377" y="2388987"/>
                </a:lnTo>
                <a:lnTo>
                  <a:pt x="1746377" y="2272098"/>
                </a:lnTo>
                <a:cubicBezTo>
                  <a:pt x="1625727" y="2272098"/>
                  <a:pt x="1621092" y="2067384"/>
                  <a:pt x="1621092" y="2067384"/>
                </a:cubicBezTo>
                <a:lnTo>
                  <a:pt x="1625727" y="2067384"/>
                </a:lnTo>
                <a:lnTo>
                  <a:pt x="1625727" y="1062406"/>
                </a:lnTo>
                <a:lnTo>
                  <a:pt x="1670050" y="1062406"/>
                </a:lnTo>
                <a:lnTo>
                  <a:pt x="1706690" y="781036"/>
                </a:lnTo>
                <a:lnTo>
                  <a:pt x="1625727" y="781036"/>
                </a:lnTo>
                <a:lnTo>
                  <a:pt x="1625727" y="504297"/>
                </a:lnTo>
                <a:cubicBezTo>
                  <a:pt x="1692783" y="489258"/>
                  <a:pt x="1791526" y="470347"/>
                  <a:pt x="1882648" y="446678"/>
                </a:cubicBezTo>
                <a:lnTo>
                  <a:pt x="1806321" y="323634"/>
                </a:lnTo>
                <a:cubicBezTo>
                  <a:pt x="1806321" y="323634"/>
                  <a:pt x="1777492" y="328774"/>
                  <a:pt x="1732534" y="336642"/>
                </a:cubicBezTo>
                <a:lnTo>
                  <a:pt x="1679575" y="247675"/>
                </a:lnTo>
                <a:cubicBezTo>
                  <a:pt x="1679575" y="247675"/>
                  <a:pt x="1633856" y="256495"/>
                  <a:pt x="1561592" y="268299"/>
                </a:cubicBezTo>
                <a:lnTo>
                  <a:pt x="1472058" y="43215"/>
                </a:lnTo>
                <a:cubicBezTo>
                  <a:pt x="1472058" y="19355"/>
                  <a:pt x="1452246" y="0"/>
                  <a:pt x="1428052" y="0"/>
                </a:cubicBezTo>
                <a:cubicBezTo>
                  <a:pt x="1409827" y="0"/>
                  <a:pt x="1394079" y="10978"/>
                  <a:pt x="1387475" y="26652"/>
                </a:cubicBezTo>
                <a:cubicBezTo>
                  <a:pt x="1380871" y="11042"/>
                  <a:pt x="1365187" y="0"/>
                  <a:pt x="1346962" y="0"/>
                </a:cubicBezTo>
                <a:cubicBezTo>
                  <a:pt x="1328738" y="0"/>
                  <a:pt x="1313053" y="10978"/>
                  <a:pt x="1306449" y="26652"/>
                </a:cubicBezTo>
                <a:cubicBezTo>
                  <a:pt x="1299845" y="11042"/>
                  <a:pt x="1284224" y="0"/>
                  <a:pt x="1265936" y="0"/>
                </a:cubicBezTo>
                <a:cubicBezTo>
                  <a:pt x="1247648" y="0"/>
                  <a:pt x="1232027" y="10978"/>
                  <a:pt x="1225423" y="26652"/>
                </a:cubicBezTo>
                <a:cubicBezTo>
                  <a:pt x="1218819" y="11042"/>
                  <a:pt x="1203198" y="0"/>
                  <a:pt x="1184974" y="0"/>
                </a:cubicBezTo>
                <a:cubicBezTo>
                  <a:pt x="1166749" y="0"/>
                  <a:pt x="1151128" y="10978"/>
                  <a:pt x="1144461" y="26652"/>
                </a:cubicBezTo>
                <a:cubicBezTo>
                  <a:pt x="1137857" y="11042"/>
                  <a:pt x="1122236" y="0"/>
                  <a:pt x="1103948" y="0"/>
                </a:cubicBezTo>
                <a:cubicBezTo>
                  <a:pt x="1085660" y="0"/>
                  <a:pt x="1070102" y="10978"/>
                  <a:pt x="1063498" y="26652"/>
                </a:cubicBezTo>
                <a:cubicBezTo>
                  <a:pt x="1056894" y="11042"/>
                  <a:pt x="1041273" y="0"/>
                  <a:pt x="1023049" y="0"/>
                </a:cubicBezTo>
                <a:cubicBezTo>
                  <a:pt x="1004824" y="0"/>
                  <a:pt x="989140" y="10978"/>
                  <a:pt x="982536" y="26652"/>
                </a:cubicBezTo>
                <a:cubicBezTo>
                  <a:pt x="975932" y="11042"/>
                  <a:pt x="960311" y="0"/>
                  <a:pt x="942086" y="0"/>
                </a:cubicBezTo>
                <a:cubicBezTo>
                  <a:pt x="923862" y="0"/>
                  <a:pt x="908177" y="10978"/>
                  <a:pt x="901573" y="26652"/>
                </a:cubicBezTo>
                <a:cubicBezTo>
                  <a:pt x="894969" y="11042"/>
                  <a:pt x="879348" y="0"/>
                  <a:pt x="861124" y="0"/>
                </a:cubicBezTo>
                <a:cubicBezTo>
                  <a:pt x="842899" y="0"/>
                  <a:pt x="827215" y="10978"/>
                  <a:pt x="820611" y="26652"/>
                </a:cubicBezTo>
                <a:cubicBezTo>
                  <a:pt x="814007" y="11042"/>
                  <a:pt x="798386" y="0"/>
                  <a:pt x="780098" y="0"/>
                </a:cubicBezTo>
                <a:cubicBezTo>
                  <a:pt x="761810" y="0"/>
                  <a:pt x="746189" y="10978"/>
                  <a:pt x="739648" y="26652"/>
                </a:cubicBezTo>
                <a:cubicBezTo>
                  <a:pt x="733044" y="11042"/>
                  <a:pt x="717423" y="0"/>
                  <a:pt x="699135" y="0"/>
                </a:cubicBezTo>
                <a:cubicBezTo>
                  <a:pt x="680847" y="0"/>
                  <a:pt x="665290" y="10978"/>
                  <a:pt x="658622" y="26652"/>
                </a:cubicBezTo>
                <a:cubicBezTo>
                  <a:pt x="652018" y="11042"/>
                  <a:pt x="636397" y="0"/>
                  <a:pt x="618173" y="0"/>
                </a:cubicBezTo>
                <a:cubicBezTo>
                  <a:pt x="599948" y="0"/>
                  <a:pt x="584264" y="10978"/>
                  <a:pt x="577723" y="26652"/>
                </a:cubicBezTo>
                <a:cubicBezTo>
                  <a:pt x="571119" y="11042"/>
                  <a:pt x="555498" y="0"/>
                  <a:pt x="537210" y="0"/>
                </a:cubicBezTo>
                <a:cubicBezTo>
                  <a:pt x="518922" y="0"/>
                  <a:pt x="503301" y="10978"/>
                  <a:pt x="496761" y="26652"/>
                </a:cubicBezTo>
                <a:cubicBezTo>
                  <a:pt x="490157" y="11042"/>
                  <a:pt x="474536" y="0"/>
                  <a:pt x="456248" y="0"/>
                </a:cubicBezTo>
                <a:cubicBezTo>
                  <a:pt x="432054" y="0"/>
                  <a:pt x="412369" y="19355"/>
                  <a:pt x="412369" y="43278"/>
                </a:cubicBezTo>
                <a:cubicBezTo>
                  <a:pt x="412369" y="43659"/>
                  <a:pt x="412496" y="44040"/>
                  <a:pt x="412496" y="44420"/>
                </a:cubicBezTo>
                <a:lnTo>
                  <a:pt x="321373" y="268489"/>
                </a:lnTo>
                <a:cubicBezTo>
                  <a:pt x="248666" y="256622"/>
                  <a:pt x="203200" y="247738"/>
                  <a:pt x="203200" y="247738"/>
                </a:cubicBezTo>
                <a:lnTo>
                  <a:pt x="151448" y="336706"/>
                </a:lnTo>
                <a:cubicBezTo>
                  <a:pt x="106426" y="328837"/>
                  <a:pt x="80010" y="323697"/>
                  <a:pt x="80010" y="323697"/>
                </a:cubicBezTo>
                <a:lnTo>
                  <a:pt x="0" y="446741"/>
                </a:lnTo>
                <a:cubicBezTo>
                  <a:pt x="91123" y="470411"/>
                  <a:pt x="190945" y="489321"/>
                  <a:pt x="257937" y="504361"/>
                </a:cubicBezTo>
                <a:lnTo>
                  <a:pt x="257937" y="781099"/>
                </a:lnTo>
                <a:lnTo>
                  <a:pt x="181547" y="781099"/>
                </a:lnTo>
                <a:lnTo>
                  <a:pt x="218186" y="1062470"/>
                </a:lnTo>
                <a:lnTo>
                  <a:pt x="257937" y="1062470"/>
                </a:lnTo>
                <a:lnTo>
                  <a:pt x="257937" y="2067447"/>
                </a:lnTo>
                <a:lnTo>
                  <a:pt x="267145" y="2067447"/>
                </a:lnTo>
                <a:cubicBezTo>
                  <a:pt x="267145" y="2067447"/>
                  <a:pt x="257937" y="2272161"/>
                  <a:pt x="137223" y="2272161"/>
                </a:cubicBezTo>
                <a:lnTo>
                  <a:pt x="137223" y="2389050"/>
                </a:lnTo>
                <a:lnTo>
                  <a:pt x="101600" y="2389050"/>
                </a:lnTo>
                <a:lnTo>
                  <a:pt x="114935" y="2429219"/>
                </a:lnTo>
                <a:lnTo>
                  <a:pt x="79947" y="2429219"/>
                </a:lnTo>
                <a:lnTo>
                  <a:pt x="94805" y="2455998"/>
                </a:lnTo>
                <a:lnTo>
                  <a:pt x="556451" y="2455998"/>
                </a:lnTo>
                <a:lnTo>
                  <a:pt x="569405" y="2429219"/>
                </a:lnTo>
                <a:lnTo>
                  <a:pt x="529463" y="2429219"/>
                </a:lnTo>
                <a:lnTo>
                  <a:pt x="541147" y="2389050"/>
                </a:lnTo>
                <a:lnTo>
                  <a:pt x="499301" y="2389050"/>
                </a:lnTo>
                <a:lnTo>
                  <a:pt x="499301" y="2272161"/>
                </a:lnTo>
                <a:cubicBezTo>
                  <a:pt x="365189" y="2272161"/>
                  <a:pt x="375793" y="2067447"/>
                  <a:pt x="375793" y="2067447"/>
                </a:cubicBezTo>
                <a:lnTo>
                  <a:pt x="365252" y="2067447"/>
                </a:lnTo>
                <a:lnTo>
                  <a:pt x="365252" y="1062470"/>
                </a:lnTo>
                <a:lnTo>
                  <a:pt x="447992" y="1062470"/>
                </a:lnTo>
                <a:lnTo>
                  <a:pt x="442278" y="941900"/>
                </a:lnTo>
                <a:lnTo>
                  <a:pt x="494348" y="941900"/>
                </a:lnTo>
                <a:lnTo>
                  <a:pt x="501206" y="1102702"/>
                </a:lnTo>
                <a:lnTo>
                  <a:pt x="1380300" y="1102702"/>
                </a:lnTo>
                <a:lnTo>
                  <a:pt x="1388237" y="941900"/>
                </a:lnTo>
                <a:lnTo>
                  <a:pt x="1440625" y="941900"/>
                </a:lnTo>
                <a:lnTo>
                  <a:pt x="1435862" y="1062470"/>
                </a:lnTo>
                <a:lnTo>
                  <a:pt x="1518476" y="1062470"/>
                </a:lnTo>
                <a:lnTo>
                  <a:pt x="1518476" y="2067447"/>
                </a:lnTo>
                <a:lnTo>
                  <a:pt x="1503617" y="2067447"/>
                </a:lnTo>
                <a:cubicBezTo>
                  <a:pt x="1503617" y="2067447"/>
                  <a:pt x="1518476" y="2272161"/>
                  <a:pt x="1384427" y="2272161"/>
                </a:cubicBezTo>
                <a:lnTo>
                  <a:pt x="1384427" y="2389050"/>
                </a:lnTo>
                <a:lnTo>
                  <a:pt x="1347153" y="2389050"/>
                </a:lnTo>
                <a:lnTo>
                  <a:pt x="1358837" y="2429219"/>
                </a:lnTo>
                <a:lnTo>
                  <a:pt x="1318895" y="2429219"/>
                </a:lnTo>
                <a:lnTo>
                  <a:pt x="1331849" y="2455998"/>
                </a:lnTo>
                <a:lnTo>
                  <a:pt x="1793558" y="2455998"/>
                </a:lnTo>
                <a:lnTo>
                  <a:pt x="1808417" y="2429219"/>
                </a:lnTo>
                <a:lnTo>
                  <a:pt x="1773428" y="2429219"/>
                </a:lnTo>
                <a:lnTo>
                  <a:pt x="1786763" y="2389050"/>
                </a:lnTo>
                <a:close/>
                <a:moveTo>
                  <a:pt x="1446911" y="781036"/>
                </a:moveTo>
                <a:lnTo>
                  <a:pt x="1443228" y="874826"/>
                </a:lnTo>
                <a:lnTo>
                  <a:pt x="1391476" y="874826"/>
                </a:lnTo>
                <a:lnTo>
                  <a:pt x="1398016" y="740804"/>
                </a:lnTo>
                <a:lnTo>
                  <a:pt x="485648" y="740804"/>
                </a:lnTo>
                <a:lnTo>
                  <a:pt x="491427" y="874826"/>
                </a:lnTo>
                <a:lnTo>
                  <a:pt x="439039" y="874826"/>
                </a:lnTo>
                <a:lnTo>
                  <a:pt x="434594" y="781036"/>
                </a:lnTo>
                <a:lnTo>
                  <a:pt x="365189" y="781036"/>
                </a:lnTo>
                <a:lnTo>
                  <a:pt x="365189" y="519464"/>
                </a:lnTo>
                <a:cubicBezTo>
                  <a:pt x="526098" y="543260"/>
                  <a:pt x="687007" y="554238"/>
                  <a:pt x="780860" y="559188"/>
                </a:cubicBezTo>
                <a:lnTo>
                  <a:pt x="780860" y="669414"/>
                </a:lnTo>
                <a:lnTo>
                  <a:pt x="787527" y="696002"/>
                </a:lnTo>
                <a:lnTo>
                  <a:pt x="804164" y="656088"/>
                </a:lnTo>
                <a:lnTo>
                  <a:pt x="822452" y="696002"/>
                </a:lnTo>
                <a:lnTo>
                  <a:pt x="841629" y="656088"/>
                </a:lnTo>
                <a:lnTo>
                  <a:pt x="861187" y="696002"/>
                </a:lnTo>
                <a:lnTo>
                  <a:pt x="880999" y="656088"/>
                </a:lnTo>
                <a:lnTo>
                  <a:pt x="900875" y="696002"/>
                </a:lnTo>
                <a:lnTo>
                  <a:pt x="920814" y="656088"/>
                </a:lnTo>
                <a:lnTo>
                  <a:pt x="940753" y="696002"/>
                </a:lnTo>
                <a:lnTo>
                  <a:pt x="960692" y="656088"/>
                </a:lnTo>
                <a:lnTo>
                  <a:pt x="980631" y="696002"/>
                </a:lnTo>
                <a:lnTo>
                  <a:pt x="1000633" y="656088"/>
                </a:lnTo>
                <a:lnTo>
                  <a:pt x="1020572" y="696002"/>
                </a:lnTo>
                <a:lnTo>
                  <a:pt x="1040575" y="656088"/>
                </a:lnTo>
                <a:lnTo>
                  <a:pt x="1060577" y="696002"/>
                </a:lnTo>
                <a:lnTo>
                  <a:pt x="1080516" y="656088"/>
                </a:lnTo>
                <a:lnTo>
                  <a:pt x="1101598" y="696002"/>
                </a:lnTo>
                <a:lnTo>
                  <a:pt x="1116013" y="669414"/>
                </a:lnTo>
                <a:lnTo>
                  <a:pt x="1116013" y="559188"/>
                </a:lnTo>
                <a:cubicBezTo>
                  <a:pt x="1209866" y="554238"/>
                  <a:pt x="1343978" y="543260"/>
                  <a:pt x="1518285" y="519464"/>
                </a:cubicBezTo>
                <a:lnTo>
                  <a:pt x="1518285" y="781036"/>
                </a:lnTo>
                <a:lnTo>
                  <a:pt x="1446784" y="781036"/>
                </a:lnTo>
                <a:close/>
              </a:path>
            </a:pathLst>
          </a:custGeom>
          <a:solidFill>
            <a:srgbClr val="B0E0F7"/>
          </a:solidFill>
          <a:ln w="0" cap="flat">
            <a:noFill/>
            <a:prstDash val="solid"/>
            <a:miter/>
          </a:ln>
        </p:spPr>
        <p:txBody>
          <a:bodyPr rtlCol="0" anchor="ctr"/>
          <a:lstStyle/>
          <a:p>
            <a:endParaRPr lang="en-GB"/>
          </a:p>
        </p:txBody>
      </p:sp>
      <p:pic>
        <p:nvPicPr>
          <p:cNvPr id="24" name="Graphic 23">
            <a:extLst>
              <a:ext uri="{FF2B5EF4-FFF2-40B4-BE49-F238E27FC236}">
                <a16:creationId xmlns:a16="http://schemas.microsoft.com/office/drawing/2014/main" id="{CE5CABEC-1D33-576E-B22B-EE7EF7D7EBF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197123" y="6092825"/>
            <a:ext cx="1700209" cy="400050"/>
          </a:xfrm>
          <a:prstGeom prst="rect">
            <a:avLst/>
          </a:prstGeom>
        </p:spPr>
      </p:pic>
    </p:spTree>
    <p:extLst>
      <p:ext uri="{BB962C8B-B14F-4D97-AF65-F5344CB8AC3E}">
        <p14:creationId xmlns:p14="http://schemas.microsoft.com/office/powerpoint/2010/main" val="265083143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xEl>
                                              <p:pRg st="0" end="0"/>
                                            </p:txEl>
                                          </p:spTgt>
                                        </p:tgtEl>
                                        <p:attrNameLst>
                                          <p:attrName>style.visibility</p:attrName>
                                        </p:attrNameLst>
                                      </p:cBhvr>
                                      <p:to>
                                        <p:strVal val="visible"/>
                                      </p:to>
                                    </p:set>
                                    <p:anim calcmode="lin" valueType="num">
                                      <p:cBhvr additive="base">
                                        <p:cTn id="13"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7">
                                            <p:txEl>
                                              <p:pRg st="1" end="1"/>
                                            </p:txEl>
                                          </p:spTgt>
                                        </p:tgtEl>
                                        <p:attrNameLst>
                                          <p:attrName>style.visibility</p:attrName>
                                        </p:attrNameLst>
                                      </p:cBhvr>
                                      <p:to>
                                        <p:strVal val="visible"/>
                                      </p:to>
                                    </p:set>
                                    <p:anim calcmode="lin" valueType="num">
                                      <p:cBhvr additive="base">
                                        <p:cTn id="17" dur="500" fill="hold"/>
                                        <p:tgtEl>
                                          <p:spTgt spid="17">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7">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7">
                                            <p:txEl>
                                              <p:pRg st="2" end="2"/>
                                            </p:txEl>
                                          </p:spTgt>
                                        </p:tgtEl>
                                        <p:attrNameLst>
                                          <p:attrName>style.visibility</p:attrName>
                                        </p:attrNameLst>
                                      </p:cBhvr>
                                      <p:to>
                                        <p:strVal val="visible"/>
                                      </p:to>
                                    </p:set>
                                    <p:anim calcmode="lin" valueType="num">
                                      <p:cBhvr additive="base">
                                        <p:cTn id="21"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7">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7">
                                            <p:txEl>
                                              <p:pRg st="3" end="3"/>
                                            </p:txEl>
                                          </p:spTgt>
                                        </p:tgtEl>
                                        <p:attrNameLst>
                                          <p:attrName>style.visibility</p:attrName>
                                        </p:attrNameLst>
                                      </p:cBhvr>
                                      <p:to>
                                        <p:strVal val="visible"/>
                                      </p:to>
                                    </p:set>
                                    <p:anim calcmode="lin" valueType="num">
                                      <p:cBhvr additive="base">
                                        <p:cTn id="25"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7">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7">
                                            <p:txEl>
                                              <p:pRg st="4" end="4"/>
                                            </p:txEl>
                                          </p:spTgt>
                                        </p:tgtEl>
                                        <p:attrNameLst>
                                          <p:attrName>style.visibility</p:attrName>
                                        </p:attrNameLst>
                                      </p:cBhvr>
                                      <p:to>
                                        <p:strVal val="visible"/>
                                      </p:to>
                                    </p:set>
                                    <p:anim calcmode="lin" valueType="num">
                                      <p:cBhvr additive="base">
                                        <p:cTn id="29"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build="p">
        <p:tmplLst>
          <p:tmpl lvl="1">
            <p:tnLst>
              <p:par>
                <p:cTn presetID="2" presetClass="entr" presetSubtype="4" fill="hold" nodeType="click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2">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4">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5">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Lst>
  </p:timing>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8_Two Content">
    <p:bg>
      <p:bgPr>
        <a:solidFill>
          <a:srgbClr val="398FFC"/>
        </a:solidFill>
        <a:effectLst/>
      </p:bgPr>
    </p:bg>
    <p:spTree>
      <p:nvGrpSpPr>
        <p:cNvPr id="1" name=""/>
        <p:cNvGrpSpPr/>
        <p:nvPr/>
      </p:nvGrpSpPr>
      <p:grpSpPr>
        <a:xfrm>
          <a:off x="0" y="0"/>
          <a:ext cx="0" cy="0"/>
          <a:chOff x="0" y="0"/>
          <a:chExt cx="0" cy="0"/>
        </a:xfrm>
      </p:grpSpPr>
      <p:sp>
        <p:nvSpPr>
          <p:cNvPr id="3" name="Graphic 7">
            <a:extLst>
              <a:ext uri="{FF2B5EF4-FFF2-40B4-BE49-F238E27FC236}">
                <a16:creationId xmlns:a16="http://schemas.microsoft.com/office/drawing/2014/main" id="{29BA7FA4-C9B6-51D9-15B1-17F95F4F89ED}"/>
              </a:ext>
            </a:extLst>
          </p:cNvPr>
          <p:cNvSpPr/>
          <p:nvPr/>
        </p:nvSpPr>
        <p:spPr>
          <a:xfrm>
            <a:off x="5691554" y="454769"/>
            <a:ext cx="5641276" cy="5728841"/>
          </a:xfrm>
          <a:custGeom>
            <a:avLst/>
            <a:gdLst>
              <a:gd name="connsiteX0" fmla="*/ 5175980 w 5641276"/>
              <a:gd name="connsiteY0" fmla="*/ 2582127 h 5728841"/>
              <a:gd name="connsiteX1" fmla="*/ 5641277 w 5641276"/>
              <a:gd name="connsiteY1" fmla="*/ 505027 h 5728841"/>
              <a:gd name="connsiteX2" fmla="*/ 4305110 w 5641276"/>
              <a:gd name="connsiteY2" fmla="*/ 1248106 h 5728841"/>
              <a:gd name="connsiteX3" fmla="*/ 2527935 w 5641276"/>
              <a:gd name="connsiteY3" fmla="*/ 743269 h 5728841"/>
              <a:gd name="connsiteX4" fmla="*/ 2269141 w 5641276"/>
              <a:gd name="connsiteY4" fmla="*/ 288478 h 5728841"/>
              <a:gd name="connsiteX5" fmla="*/ 286703 w 5641276"/>
              <a:gd name="connsiteY5" fmla="*/ 0 h 5728841"/>
              <a:gd name="connsiteX6" fmla="*/ 1030224 w 5641276"/>
              <a:gd name="connsiteY6" fmla="*/ 1333926 h 5728841"/>
              <a:gd name="connsiteX7" fmla="*/ 523780 w 5641276"/>
              <a:gd name="connsiteY7" fmla="*/ 3108847 h 5728841"/>
              <a:gd name="connsiteX8" fmla="*/ 390335 w 5641276"/>
              <a:gd name="connsiteY8" fmla="*/ 3188388 h 5728841"/>
              <a:gd name="connsiteX9" fmla="*/ 0 w 5641276"/>
              <a:gd name="connsiteY9" fmla="*/ 5223910 h 5728841"/>
              <a:gd name="connsiteX10" fmla="*/ 1336167 w 5641276"/>
              <a:gd name="connsiteY10" fmla="*/ 4480831 h 5728841"/>
              <a:gd name="connsiteX11" fmla="*/ 3113341 w 5641276"/>
              <a:gd name="connsiteY11" fmla="*/ 4985668 h 5728841"/>
              <a:gd name="connsiteX12" fmla="*/ 3274600 w 5641276"/>
              <a:gd name="connsiteY12" fmla="*/ 5265298 h 5728841"/>
              <a:gd name="connsiteX13" fmla="*/ 5354384 w 5641276"/>
              <a:gd name="connsiteY13" fmla="*/ 5728842 h 5728841"/>
              <a:gd name="connsiteX14" fmla="*/ 4610957 w 5641276"/>
              <a:gd name="connsiteY14" fmla="*/ 4394916 h 5728841"/>
              <a:gd name="connsiteX15" fmla="*/ 5117402 w 5641276"/>
              <a:gd name="connsiteY15" fmla="*/ 2619995 h 5728841"/>
              <a:gd name="connsiteX16" fmla="*/ 5175885 w 5641276"/>
              <a:gd name="connsiteY16" fmla="*/ 2582032 h 5728841"/>
              <a:gd name="connsiteX17" fmla="*/ 3209354 w 5641276"/>
              <a:gd name="connsiteY17" fmla="*/ 3561830 h 5728841"/>
              <a:gd name="connsiteX18" fmla="*/ 2122170 w 5641276"/>
              <a:gd name="connsiteY18" fmla="*/ 3252991 h 5728841"/>
              <a:gd name="connsiteX19" fmla="*/ 2431923 w 5641276"/>
              <a:gd name="connsiteY19" fmla="*/ 2167202 h 5728841"/>
              <a:gd name="connsiteX20" fmla="*/ 3519202 w 5641276"/>
              <a:gd name="connsiteY20" fmla="*/ 2476041 h 5728841"/>
              <a:gd name="connsiteX21" fmla="*/ 3209354 w 5641276"/>
              <a:gd name="connsiteY21" fmla="*/ 3561830 h 5728841"/>
              <a:gd name="connsiteX22" fmla="*/ 3209354 w 5641276"/>
              <a:gd name="connsiteY22" fmla="*/ 3561830 h 5728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641276" h="5728841">
                <a:moveTo>
                  <a:pt x="5175980" y="2582127"/>
                </a:moveTo>
                <a:lnTo>
                  <a:pt x="5641277" y="505027"/>
                </a:lnTo>
                <a:lnTo>
                  <a:pt x="4305110" y="1248106"/>
                </a:lnTo>
                <a:cubicBezTo>
                  <a:pt x="3674364" y="1598808"/>
                  <a:pt x="2878931" y="1373031"/>
                  <a:pt x="2527935" y="743269"/>
                </a:cubicBezTo>
                <a:lnTo>
                  <a:pt x="2269141" y="288478"/>
                </a:lnTo>
                <a:lnTo>
                  <a:pt x="286703" y="0"/>
                </a:lnTo>
                <a:lnTo>
                  <a:pt x="1030224" y="1333926"/>
                </a:lnTo>
                <a:cubicBezTo>
                  <a:pt x="1381220" y="1963593"/>
                  <a:pt x="1154621" y="2757859"/>
                  <a:pt x="523780" y="3108847"/>
                </a:cubicBezTo>
                <a:lnTo>
                  <a:pt x="390335" y="3188388"/>
                </a:lnTo>
                <a:lnTo>
                  <a:pt x="0" y="5223910"/>
                </a:lnTo>
                <a:lnTo>
                  <a:pt x="1336167" y="4480831"/>
                </a:lnTo>
                <a:cubicBezTo>
                  <a:pt x="1966913" y="4129938"/>
                  <a:pt x="2762250" y="4355811"/>
                  <a:pt x="3113341" y="4985668"/>
                </a:cubicBezTo>
                <a:lnTo>
                  <a:pt x="3274600" y="5265298"/>
                </a:lnTo>
                <a:lnTo>
                  <a:pt x="5354384" y="5728842"/>
                </a:lnTo>
                <a:lnTo>
                  <a:pt x="4610957" y="4394916"/>
                </a:lnTo>
                <a:cubicBezTo>
                  <a:pt x="4259961" y="3765249"/>
                  <a:pt x="4486561" y="2970983"/>
                  <a:pt x="5117402" y="2619995"/>
                </a:cubicBezTo>
                <a:lnTo>
                  <a:pt x="5175885" y="2582032"/>
                </a:lnTo>
                <a:close/>
                <a:moveTo>
                  <a:pt x="3209354" y="3561830"/>
                </a:moveTo>
                <a:cubicBezTo>
                  <a:pt x="2823496" y="3776476"/>
                  <a:pt x="2336864" y="3638041"/>
                  <a:pt x="2122170" y="3252991"/>
                </a:cubicBezTo>
                <a:cubicBezTo>
                  <a:pt x="1907477" y="2867751"/>
                  <a:pt x="2046161" y="2381753"/>
                  <a:pt x="2431923" y="2167202"/>
                </a:cubicBezTo>
                <a:cubicBezTo>
                  <a:pt x="2817781" y="1952556"/>
                  <a:pt x="3304508" y="2090896"/>
                  <a:pt x="3519202" y="2476041"/>
                </a:cubicBezTo>
                <a:cubicBezTo>
                  <a:pt x="3733895" y="2861091"/>
                  <a:pt x="3595116" y="3347184"/>
                  <a:pt x="3209354" y="3561830"/>
                </a:cubicBezTo>
                <a:lnTo>
                  <a:pt x="3209354" y="3561830"/>
                </a:lnTo>
                <a:close/>
              </a:path>
            </a:pathLst>
          </a:custGeom>
          <a:solidFill>
            <a:srgbClr val="D4EDFC">
              <a:alpha val="7212"/>
            </a:srgbClr>
          </a:solidFill>
          <a:ln w="0" cap="flat">
            <a:noFill/>
            <a:prstDash val="solid"/>
            <a:miter/>
          </a:ln>
        </p:spPr>
        <p:txBody>
          <a:bodyPr rtlCol="0" anchor="ctr"/>
          <a:lstStyle/>
          <a:p>
            <a:endParaRPr lang="en-GB"/>
          </a:p>
        </p:txBody>
      </p:sp>
      <p:sp>
        <p:nvSpPr>
          <p:cNvPr id="10" name="Freeform 9">
            <a:extLst>
              <a:ext uri="{FF2B5EF4-FFF2-40B4-BE49-F238E27FC236}">
                <a16:creationId xmlns:a16="http://schemas.microsoft.com/office/drawing/2014/main" id="{549C3795-34E7-6A9C-8DCB-2CEC5B412302}"/>
              </a:ext>
            </a:extLst>
          </p:cNvPr>
          <p:cNvSpPr/>
          <p:nvPr/>
        </p:nvSpPr>
        <p:spPr>
          <a:xfrm>
            <a:off x="-63" y="5026929"/>
            <a:ext cx="12192063" cy="1831071"/>
          </a:xfrm>
          <a:custGeom>
            <a:avLst/>
            <a:gdLst>
              <a:gd name="connsiteX0" fmla="*/ 10395075 w 12192063"/>
              <a:gd name="connsiteY0" fmla="*/ 1317 h 1831071"/>
              <a:gd name="connsiteX1" fmla="*/ 10821289 w 12192063"/>
              <a:gd name="connsiteY1" fmla="*/ 117474 h 1831071"/>
              <a:gd name="connsiteX2" fmla="*/ 11380343 w 12192063"/>
              <a:gd name="connsiteY2" fmla="*/ 117474 h 1831071"/>
              <a:gd name="connsiteX3" fmla="*/ 11380343 w 12192063"/>
              <a:gd name="connsiteY3" fmla="*/ 120268 h 1831071"/>
              <a:gd name="connsiteX4" fmla="*/ 11985625 w 12192063"/>
              <a:gd name="connsiteY4" fmla="*/ 24256 h 1831071"/>
              <a:gd name="connsiteX5" fmla="*/ 12192063 w 12192063"/>
              <a:gd name="connsiteY5" fmla="*/ 105409 h 1831071"/>
              <a:gd name="connsiteX6" fmla="*/ 12192063 w 12192063"/>
              <a:gd name="connsiteY6" fmla="*/ 1831071 h 1831071"/>
              <a:gd name="connsiteX7" fmla="*/ 0 w 12192063"/>
              <a:gd name="connsiteY7" fmla="*/ 1831071 h 1831071"/>
              <a:gd name="connsiteX8" fmla="*/ 0 w 12192063"/>
              <a:gd name="connsiteY8" fmla="*/ 447102 h 1831071"/>
              <a:gd name="connsiteX9" fmla="*/ 628714 w 12192063"/>
              <a:gd name="connsiteY9" fmla="*/ 442340 h 1831071"/>
              <a:gd name="connsiteX10" fmla="*/ 816356 w 12192063"/>
              <a:gd name="connsiteY10" fmla="*/ 276986 h 1831071"/>
              <a:gd name="connsiteX11" fmla="*/ 1193419 w 12192063"/>
              <a:gd name="connsiteY11" fmla="*/ 368870 h 1831071"/>
              <a:gd name="connsiteX12" fmla="*/ 1679702 w 12192063"/>
              <a:gd name="connsiteY12" fmla="*/ 564514 h 1831071"/>
              <a:gd name="connsiteX13" fmla="*/ 1991995 w 12192063"/>
              <a:gd name="connsiteY13" fmla="*/ 556259 h 1831071"/>
              <a:gd name="connsiteX14" fmla="*/ 2184527 w 12192063"/>
              <a:gd name="connsiteY14" fmla="*/ 390588 h 1831071"/>
              <a:gd name="connsiteX15" fmla="*/ 2426589 w 12192063"/>
              <a:gd name="connsiteY15" fmla="*/ 390588 h 1831071"/>
              <a:gd name="connsiteX16" fmla="*/ 2710942 w 12192063"/>
              <a:gd name="connsiteY16" fmla="*/ 613092 h 1831071"/>
              <a:gd name="connsiteX17" fmla="*/ 2996057 w 12192063"/>
              <a:gd name="connsiteY17" fmla="*/ 613092 h 1831071"/>
              <a:gd name="connsiteX18" fmla="*/ 3345053 w 12192063"/>
              <a:gd name="connsiteY18" fmla="*/ 759904 h 1831071"/>
              <a:gd name="connsiteX19" fmla="*/ 3914521 w 12192063"/>
              <a:gd name="connsiteY19" fmla="*/ 759904 h 1831071"/>
              <a:gd name="connsiteX20" fmla="*/ 4961574 w 12192063"/>
              <a:gd name="connsiteY20" fmla="*/ 759904 h 1831071"/>
              <a:gd name="connsiteX21" fmla="*/ 5728844 w 12192063"/>
              <a:gd name="connsiteY21" fmla="*/ 429513 h 1831071"/>
              <a:gd name="connsiteX22" fmla="*/ 6592444 w 12192063"/>
              <a:gd name="connsiteY22" fmla="*/ 131634 h 1831071"/>
              <a:gd name="connsiteX23" fmla="*/ 7376606 w 12192063"/>
              <a:gd name="connsiteY23" fmla="*/ 117474 h 1831071"/>
              <a:gd name="connsiteX24" fmla="*/ 8088058 w 12192063"/>
              <a:gd name="connsiteY24" fmla="*/ 117474 h 1831071"/>
              <a:gd name="connsiteX25" fmla="*/ 8157782 w 12192063"/>
              <a:gd name="connsiteY25" fmla="*/ 117474 h 1831071"/>
              <a:gd name="connsiteX26" fmla="*/ 9746742 w 12192063"/>
              <a:gd name="connsiteY26" fmla="*/ 117474 h 1831071"/>
              <a:gd name="connsiteX27" fmla="*/ 9755886 w 12192063"/>
              <a:gd name="connsiteY27" fmla="*/ 117474 h 1831071"/>
              <a:gd name="connsiteX28" fmla="*/ 10288587 w 12192063"/>
              <a:gd name="connsiteY28" fmla="*/ 25717 h 1831071"/>
              <a:gd name="connsiteX29" fmla="*/ 10395075 w 12192063"/>
              <a:gd name="connsiteY29" fmla="*/ 1317 h 1831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192063" h="1831071">
                <a:moveTo>
                  <a:pt x="10395075" y="1317"/>
                </a:moveTo>
                <a:cubicBezTo>
                  <a:pt x="10552649" y="14211"/>
                  <a:pt x="10821289" y="117474"/>
                  <a:pt x="10821289" y="117474"/>
                </a:cubicBezTo>
                <a:lnTo>
                  <a:pt x="11380343" y="117474"/>
                </a:lnTo>
                <a:lnTo>
                  <a:pt x="11380343" y="120268"/>
                </a:lnTo>
                <a:cubicBezTo>
                  <a:pt x="11380343" y="120268"/>
                  <a:pt x="11875453" y="3047"/>
                  <a:pt x="11985625" y="24256"/>
                </a:cubicBezTo>
                <a:cubicBezTo>
                  <a:pt x="12053951" y="37401"/>
                  <a:pt x="12100814" y="77088"/>
                  <a:pt x="12192063" y="105409"/>
                </a:cubicBezTo>
                <a:lnTo>
                  <a:pt x="12192063" y="1831071"/>
                </a:lnTo>
                <a:lnTo>
                  <a:pt x="0" y="1831071"/>
                </a:lnTo>
                <a:lnTo>
                  <a:pt x="0" y="447102"/>
                </a:lnTo>
                <a:lnTo>
                  <a:pt x="628714" y="442340"/>
                </a:lnTo>
                <a:cubicBezTo>
                  <a:pt x="628714" y="442340"/>
                  <a:pt x="669417" y="234568"/>
                  <a:pt x="816356" y="276986"/>
                </a:cubicBezTo>
                <a:cubicBezTo>
                  <a:pt x="963295" y="319404"/>
                  <a:pt x="1129665" y="344868"/>
                  <a:pt x="1193419" y="368870"/>
                </a:cubicBezTo>
                <a:cubicBezTo>
                  <a:pt x="1257237" y="392874"/>
                  <a:pt x="1679702" y="564514"/>
                  <a:pt x="1679702" y="564514"/>
                </a:cubicBezTo>
                <a:lnTo>
                  <a:pt x="1991995" y="556259"/>
                </a:lnTo>
                <a:lnTo>
                  <a:pt x="2184527" y="390588"/>
                </a:lnTo>
                <a:cubicBezTo>
                  <a:pt x="2184527" y="390588"/>
                  <a:pt x="2334768" y="447928"/>
                  <a:pt x="2426589" y="390588"/>
                </a:cubicBezTo>
                <a:cubicBezTo>
                  <a:pt x="2518474" y="333247"/>
                  <a:pt x="2710942" y="613092"/>
                  <a:pt x="2710942" y="613092"/>
                </a:cubicBezTo>
                <a:cubicBezTo>
                  <a:pt x="2710942" y="613092"/>
                  <a:pt x="2922588" y="631443"/>
                  <a:pt x="2996057" y="613092"/>
                </a:cubicBezTo>
                <a:cubicBezTo>
                  <a:pt x="3069527" y="594676"/>
                  <a:pt x="3198114" y="833310"/>
                  <a:pt x="3345053" y="759904"/>
                </a:cubicBezTo>
                <a:cubicBezTo>
                  <a:pt x="3492056" y="686498"/>
                  <a:pt x="3638995" y="833310"/>
                  <a:pt x="3914521" y="759904"/>
                </a:cubicBezTo>
                <a:cubicBezTo>
                  <a:pt x="4190048" y="686498"/>
                  <a:pt x="4722814" y="759904"/>
                  <a:pt x="4961574" y="759904"/>
                </a:cubicBezTo>
                <a:cubicBezTo>
                  <a:pt x="5200333" y="759904"/>
                  <a:pt x="5420805" y="502919"/>
                  <a:pt x="5728844" y="429513"/>
                </a:cubicBezTo>
                <a:cubicBezTo>
                  <a:pt x="6036882" y="356107"/>
                  <a:pt x="6229033" y="190880"/>
                  <a:pt x="6592444" y="131634"/>
                </a:cubicBezTo>
                <a:cubicBezTo>
                  <a:pt x="6955917" y="72389"/>
                  <a:pt x="6982144" y="190880"/>
                  <a:pt x="7376606" y="117474"/>
                </a:cubicBezTo>
                <a:cubicBezTo>
                  <a:pt x="7771068" y="44068"/>
                  <a:pt x="7900608" y="172529"/>
                  <a:pt x="8088058" y="117474"/>
                </a:cubicBezTo>
                <a:cubicBezTo>
                  <a:pt x="8275511" y="62420"/>
                  <a:pt x="8157782" y="117474"/>
                  <a:pt x="8157782" y="117474"/>
                </a:cubicBezTo>
                <a:lnTo>
                  <a:pt x="9746742" y="117474"/>
                </a:lnTo>
                <a:cubicBezTo>
                  <a:pt x="9746424" y="117474"/>
                  <a:pt x="9749028" y="117474"/>
                  <a:pt x="9755886" y="117474"/>
                </a:cubicBezTo>
                <a:cubicBezTo>
                  <a:pt x="9811004" y="117474"/>
                  <a:pt x="10233470" y="117474"/>
                  <a:pt x="10288587" y="25717"/>
                </a:cubicBezTo>
                <a:cubicBezTo>
                  <a:pt x="10302367" y="2762"/>
                  <a:pt x="10342551" y="-2982"/>
                  <a:pt x="10395075" y="1317"/>
                </a:cubicBezTo>
                <a:close/>
              </a:path>
            </a:pathLst>
          </a:custGeom>
          <a:solidFill>
            <a:srgbClr val="3B38A0"/>
          </a:solidFill>
          <a:ln w="0" cap="flat">
            <a:noFill/>
            <a:prstDash val="solid"/>
            <a:miter/>
          </a:ln>
        </p:spPr>
        <p:txBody>
          <a:bodyPr wrap="square" rtlCol="0" anchor="ctr">
            <a:noAutofit/>
          </a:bodyPr>
          <a:lstStyle/>
          <a:p>
            <a:endParaRPr lang="en-GB"/>
          </a:p>
        </p:txBody>
      </p:sp>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14132"/>
            <a:ext cx="5732362" cy="537700"/>
          </a:xfrm>
        </p:spPr>
        <p:txBody>
          <a:bodyPr vert="horz" lIns="91440" tIns="45720" rIns="91440" bIns="45720" rtlCol="0" anchor="b" anchorCtr="0">
            <a:noAutofit/>
          </a:bodyPr>
          <a:lstStyle>
            <a:lvl1pPr>
              <a:defRPr lang="en-GB" sz="2800" b="1" dirty="0">
                <a:solidFill>
                  <a:schemeClr val="bg1"/>
                </a:solidFill>
                <a:latin typeface="Avenir Next LT Pro" panose="020B0504020202020204" pitchFamily="34" charset="0"/>
              </a:defRPr>
            </a:lvl1pPr>
          </a:lstStyle>
          <a:p>
            <a:pPr marL="0" lvl="0"/>
            <a:r>
              <a:rPr lang="en-US"/>
              <a:t>Click to edit Master title style</a:t>
            </a:r>
            <a:endParaRPr lang="en-GB" dirty="0"/>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359885" y="1333041"/>
            <a:ext cx="5732362" cy="2357792"/>
          </a:xfrm>
        </p:spPr>
        <p:txBody>
          <a:bodyPr>
            <a:noAutofit/>
          </a:bodyPr>
          <a:lstStyle>
            <a:lvl1pPr marL="285750" indent="-285750">
              <a:lnSpc>
                <a:spcPct val="150000"/>
              </a:lnSpc>
              <a:spcBef>
                <a:spcPts val="0"/>
              </a:spcBef>
              <a:spcAft>
                <a:spcPts val="1200"/>
              </a:spcAft>
              <a:buFontTx/>
              <a:buBlip>
                <a:blip r:embed="rId2">
                  <a:extLst>
                    <a:ext uri="{96DAC541-7B7A-43D3-8B79-37D633B846F1}">
                      <asvg:svgBlip xmlns:asvg="http://schemas.microsoft.com/office/drawing/2016/SVG/main" r:embed="rId3"/>
                    </a:ext>
                  </a:extLst>
                </a:blip>
              </a:buBlip>
              <a:defRPr sz="1400">
                <a:solidFill>
                  <a:schemeClr val="bg1"/>
                </a:solidFill>
                <a:latin typeface="Avenir Next LT Pro" panose="020B0504020202020204" pitchFamily="34" charset="0"/>
              </a:defRPr>
            </a:lvl1pPr>
            <a:lvl2pPr marL="742950" indent="-285750">
              <a:lnSpc>
                <a:spcPct val="150000"/>
              </a:lnSpc>
              <a:spcBef>
                <a:spcPts val="0"/>
              </a:spcBef>
              <a:spcAft>
                <a:spcPts val="1200"/>
              </a:spcAft>
              <a:buFontTx/>
              <a:buBlip>
                <a:blip r:embed="rId4">
                  <a:extLst>
                    <a:ext uri="{96DAC541-7B7A-43D3-8B79-37D633B846F1}">
                      <asvg:svgBlip xmlns:asvg="http://schemas.microsoft.com/office/drawing/2016/SVG/main" r:embed="rId5"/>
                    </a:ext>
                  </a:extLst>
                </a:blip>
              </a:buBlip>
              <a:defRPr sz="1400">
                <a:solidFill>
                  <a:schemeClr val="bg1"/>
                </a:solidFill>
                <a:latin typeface="Avenir Next LT Pro" panose="020B0504020202020204" pitchFamily="34" charset="0"/>
              </a:defRPr>
            </a:lvl2pPr>
            <a:lvl3pPr marL="1200150" indent="-285750">
              <a:lnSpc>
                <a:spcPct val="150000"/>
              </a:lnSpc>
              <a:spcBef>
                <a:spcPts val="0"/>
              </a:spcBef>
              <a:spcAft>
                <a:spcPts val="1200"/>
              </a:spcAft>
              <a:buFontTx/>
              <a:buBlip>
                <a:blip r:embed="rId4">
                  <a:extLst>
                    <a:ext uri="{96DAC541-7B7A-43D3-8B79-37D633B846F1}">
                      <asvg:svgBlip xmlns:asvg="http://schemas.microsoft.com/office/drawing/2016/SVG/main" r:embed="rId5"/>
                    </a:ext>
                  </a:extLst>
                </a:blip>
              </a:buBlip>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a:p>
            <a:pPr lvl="1"/>
            <a:r>
              <a:rPr lang="en-US"/>
              <a:t>Second level</a:t>
            </a:r>
          </a:p>
          <a:p>
            <a:pPr lvl="2"/>
            <a:r>
              <a:rPr lang="en-US"/>
              <a:t>Third level</a:t>
            </a:r>
          </a:p>
        </p:txBody>
      </p:sp>
      <p:sp>
        <p:nvSpPr>
          <p:cNvPr id="18" name="Freeform 17">
            <a:extLst>
              <a:ext uri="{FF2B5EF4-FFF2-40B4-BE49-F238E27FC236}">
                <a16:creationId xmlns:a16="http://schemas.microsoft.com/office/drawing/2014/main" id="{367D8053-37C8-F304-EFE9-77D6AE1BABB6}"/>
              </a:ext>
            </a:extLst>
          </p:cNvPr>
          <p:cNvSpPr/>
          <p:nvPr/>
        </p:nvSpPr>
        <p:spPr>
          <a:xfrm>
            <a:off x="-64" y="5906241"/>
            <a:ext cx="12192064" cy="950807"/>
          </a:xfrm>
          <a:custGeom>
            <a:avLst/>
            <a:gdLst>
              <a:gd name="connsiteX0" fmla="*/ 64 w 12192064"/>
              <a:gd name="connsiteY0" fmla="*/ 950807 h 950807"/>
              <a:gd name="connsiteX1" fmla="*/ 12192065 w 12192064"/>
              <a:gd name="connsiteY1" fmla="*/ 950807 h 950807"/>
              <a:gd name="connsiteX2" fmla="*/ 12192065 w 12192064"/>
              <a:gd name="connsiteY2" fmla="*/ 185572 h 950807"/>
              <a:gd name="connsiteX3" fmla="*/ 11883708 w 12192064"/>
              <a:gd name="connsiteY3" fmla="*/ 186461 h 950807"/>
              <a:gd name="connsiteX4" fmla="*/ 10968293 w 12192064"/>
              <a:gd name="connsiteY4" fmla="*/ 186461 h 950807"/>
              <a:gd name="connsiteX5" fmla="*/ 10313163 w 12192064"/>
              <a:gd name="connsiteY5" fmla="*/ 372963 h 950807"/>
              <a:gd name="connsiteX6" fmla="*/ 10212134 w 12192064"/>
              <a:gd name="connsiteY6" fmla="*/ 372963 h 950807"/>
              <a:gd name="connsiteX7" fmla="*/ 9846057 w 12192064"/>
              <a:gd name="connsiteY7" fmla="*/ 244588 h 950807"/>
              <a:gd name="connsiteX8" fmla="*/ 9339581 w 12192064"/>
              <a:gd name="connsiteY8" fmla="*/ 194012 h 950807"/>
              <a:gd name="connsiteX9" fmla="*/ 8494650 w 12192064"/>
              <a:gd name="connsiteY9" fmla="*/ 189507 h 950807"/>
              <a:gd name="connsiteX10" fmla="*/ 6148642 w 12192064"/>
              <a:gd name="connsiteY10" fmla="*/ 189507 h 950807"/>
              <a:gd name="connsiteX11" fmla="*/ 5592319 w 12192064"/>
              <a:gd name="connsiteY11" fmla="*/ 189507 h 950807"/>
              <a:gd name="connsiteX12" fmla="*/ 5013707 w 12192064"/>
              <a:gd name="connsiteY12" fmla="*/ 189507 h 950807"/>
              <a:gd name="connsiteX13" fmla="*/ 3883978 w 12192064"/>
              <a:gd name="connsiteY13" fmla="*/ 97811 h 950807"/>
              <a:gd name="connsiteX14" fmla="*/ 3140012 w 12192064"/>
              <a:gd name="connsiteY14" fmla="*/ 97811 h 950807"/>
              <a:gd name="connsiteX15" fmla="*/ 2882837 w 12192064"/>
              <a:gd name="connsiteY15" fmla="*/ 97811 h 950807"/>
              <a:gd name="connsiteX16" fmla="*/ 2477707 w 12192064"/>
              <a:gd name="connsiteY16" fmla="*/ 97811 h 950807"/>
              <a:gd name="connsiteX17" fmla="*/ 2267522 w 12192064"/>
              <a:gd name="connsiteY17" fmla="*/ 97811 h 950807"/>
              <a:gd name="connsiteX18" fmla="*/ 1913700 w 12192064"/>
              <a:gd name="connsiteY18" fmla="*/ 61132 h 950807"/>
              <a:gd name="connsiteX19" fmla="*/ 1551115 w 12192064"/>
              <a:gd name="connsiteY19" fmla="*/ 49392 h 950807"/>
              <a:gd name="connsiteX20" fmla="*/ 1413320 w 12192064"/>
              <a:gd name="connsiteY20" fmla="*/ 49392 h 950807"/>
              <a:gd name="connsiteX21" fmla="*/ 1193356 w 12192064"/>
              <a:gd name="connsiteY21" fmla="*/ 49392 h 950807"/>
              <a:gd name="connsiteX22" fmla="*/ 898906 w 12192064"/>
              <a:gd name="connsiteY22" fmla="*/ 49392 h 950807"/>
              <a:gd name="connsiteX23" fmla="*/ 705930 w 12192064"/>
              <a:gd name="connsiteY23" fmla="*/ 48885 h 950807"/>
              <a:gd name="connsiteX24" fmla="*/ 448501 w 12192064"/>
              <a:gd name="connsiteY24" fmla="*/ 97811 h 950807"/>
              <a:gd name="connsiteX25" fmla="*/ 255143 w 12192064"/>
              <a:gd name="connsiteY25" fmla="*/ 24454 h 950807"/>
              <a:gd name="connsiteX26" fmla="*/ 0 w 12192064"/>
              <a:gd name="connsiteY26" fmla="*/ 8462 h 950807"/>
              <a:gd name="connsiteX27" fmla="*/ 0 w 12192064"/>
              <a:gd name="connsiteY27" fmla="*/ 950807 h 95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192064" h="950807">
                <a:moveTo>
                  <a:pt x="64" y="950807"/>
                </a:moveTo>
                <a:lnTo>
                  <a:pt x="12192065" y="950807"/>
                </a:lnTo>
                <a:lnTo>
                  <a:pt x="12192065" y="185572"/>
                </a:lnTo>
                <a:cubicBezTo>
                  <a:pt x="12142725" y="185445"/>
                  <a:pt x="12060493" y="188936"/>
                  <a:pt x="11883708" y="186461"/>
                </a:cubicBezTo>
                <a:cubicBezTo>
                  <a:pt x="11663300" y="183415"/>
                  <a:pt x="11066273" y="189507"/>
                  <a:pt x="10968293" y="186461"/>
                </a:cubicBezTo>
                <a:cubicBezTo>
                  <a:pt x="10870312" y="183415"/>
                  <a:pt x="10313163" y="372963"/>
                  <a:pt x="10313163" y="372963"/>
                </a:cubicBezTo>
                <a:lnTo>
                  <a:pt x="10212134" y="372963"/>
                </a:lnTo>
                <a:cubicBezTo>
                  <a:pt x="10111106" y="372963"/>
                  <a:pt x="10046844" y="299606"/>
                  <a:pt x="9846057" y="244588"/>
                </a:cubicBezTo>
                <a:cubicBezTo>
                  <a:pt x="9645270" y="189570"/>
                  <a:pt x="9679433" y="217047"/>
                  <a:pt x="9339581" y="194012"/>
                </a:cubicBezTo>
                <a:cubicBezTo>
                  <a:pt x="8999729" y="170977"/>
                  <a:pt x="8522146" y="217047"/>
                  <a:pt x="8494650" y="189507"/>
                </a:cubicBezTo>
                <a:cubicBezTo>
                  <a:pt x="8467091" y="161966"/>
                  <a:pt x="6308726" y="207846"/>
                  <a:pt x="6148642" y="189507"/>
                </a:cubicBezTo>
                <a:cubicBezTo>
                  <a:pt x="5988559" y="171167"/>
                  <a:pt x="5592319" y="189507"/>
                  <a:pt x="5592319" y="189507"/>
                </a:cubicBezTo>
                <a:lnTo>
                  <a:pt x="5013707" y="189507"/>
                </a:lnTo>
                <a:cubicBezTo>
                  <a:pt x="4802442" y="189507"/>
                  <a:pt x="4141153" y="152828"/>
                  <a:pt x="3883978" y="97811"/>
                </a:cubicBezTo>
                <a:cubicBezTo>
                  <a:pt x="3626803" y="42793"/>
                  <a:pt x="3140012" y="97811"/>
                  <a:pt x="3140012" y="97811"/>
                </a:cubicBezTo>
                <a:cubicBezTo>
                  <a:pt x="3140012" y="97811"/>
                  <a:pt x="2993962" y="61132"/>
                  <a:pt x="2882837" y="97811"/>
                </a:cubicBezTo>
                <a:cubicBezTo>
                  <a:pt x="2771712" y="134489"/>
                  <a:pt x="2634869" y="79471"/>
                  <a:pt x="2477707" y="97811"/>
                </a:cubicBezTo>
                <a:cubicBezTo>
                  <a:pt x="2320544" y="116150"/>
                  <a:pt x="2377694" y="79471"/>
                  <a:pt x="2267522" y="97811"/>
                </a:cubicBezTo>
                <a:cubicBezTo>
                  <a:pt x="2157286" y="116150"/>
                  <a:pt x="1913700" y="61132"/>
                  <a:pt x="1913700" y="61132"/>
                </a:cubicBezTo>
                <a:lnTo>
                  <a:pt x="1551115" y="49392"/>
                </a:lnTo>
                <a:cubicBezTo>
                  <a:pt x="1551115" y="49392"/>
                  <a:pt x="1495997" y="51994"/>
                  <a:pt x="1413320" y="49392"/>
                </a:cubicBezTo>
                <a:cubicBezTo>
                  <a:pt x="1330643" y="46791"/>
                  <a:pt x="1238758" y="51994"/>
                  <a:pt x="1193356" y="49392"/>
                </a:cubicBezTo>
                <a:cubicBezTo>
                  <a:pt x="1147953" y="46791"/>
                  <a:pt x="1009079" y="51994"/>
                  <a:pt x="898906" y="49392"/>
                </a:cubicBezTo>
                <a:cubicBezTo>
                  <a:pt x="788670" y="46791"/>
                  <a:pt x="770192" y="51994"/>
                  <a:pt x="705930" y="48885"/>
                </a:cubicBezTo>
                <a:cubicBezTo>
                  <a:pt x="641604" y="45839"/>
                  <a:pt x="549529" y="106948"/>
                  <a:pt x="448501" y="97811"/>
                </a:cubicBezTo>
                <a:cubicBezTo>
                  <a:pt x="347472" y="88609"/>
                  <a:pt x="319469" y="79471"/>
                  <a:pt x="255143" y="24454"/>
                </a:cubicBezTo>
                <a:cubicBezTo>
                  <a:pt x="216726" y="-8417"/>
                  <a:pt x="93218" y="-2008"/>
                  <a:pt x="0" y="8462"/>
                </a:cubicBezTo>
                <a:lnTo>
                  <a:pt x="0" y="950807"/>
                </a:lnTo>
                <a:close/>
              </a:path>
            </a:pathLst>
          </a:custGeom>
          <a:solidFill>
            <a:srgbClr val="1B1464"/>
          </a:solidFill>
          <a:ln w="0" cap="flat">
            <a:noFill/>
            <a:prstDash val="solid"/>
            <a:miter/>
          </a:ln>
        </p:spPr>
        <p:txBody>
          <a:bodyPr rtlCol="0" anchor="ctr"/>
          <a:lstStyle/>
          <a:p>
            <a:endParaRPr lang="en-GB"/>
          </a:p>
        </p:txBody>
      </p:sp>
      <p:sp>
        <p:nvSpPr>
          <p:cNvPr id="19" name="Freeform 18">
            <a:extLst>
              <a:ext uri="{FF2B5EF4-FFF2-40B4-BE49-F238E27FC236}">
                <a16:creationId xmlns:a16="http://schemas.microsoft.com/office/drawing/2014/main" id="{5AE5BC6A-53DB-58DB-4CB7-9A58F6F97316}"/>
              </a:ext>
            </a:extLst>
          </p:cNvPr>
          <p:cNvSpPr/>
          <p:nvPr/>
        </p:nvSpPr>
        <p:spPr>
          <a:xfrm>
            <a:off x="5150547" y="3691468"/>
            <a:ext cx="1882648" cy="2455997"/>
          </a:xfrm>
          <a:custGeom>
            <a:avLst/>
            <a:gdLst>
              <a:gd name="connsiteX0" fmla="*/ 1786573 w 1882648"/>
              <a:gd name="connsiteY0" fmla="*/ 2388987 h 2455997"/>
              <a:gd name="connsiteX1" fmla="*/ 1746377 w 1882648"/>
              <a:gd name="connsiteY1" fmla="*/ 2388987 h 2455997"/>
              <a:gd name="connsiteX2" fmla="*/ 1746377 w 1882648"/>
              <a:gd name="connsiteY2" fmla="*/ 2272098 h 2455997"/>
              <a:gd name="connsiteX3" fmla="*/ 1621092 w 1882648"/>
              <a:gd name="connsiteY3" fmla="*/ 2067384 h 2455997"/>
              <a:gd name="connsiteX4" fmla="*/ 1625727 w 1882648"/>
              <a:gd name="connsiteY4" fmla="*/ 2067384 h 2455997"/>
              <a:gd name="connsiteX5" fmla="*/ 1625727 w 1882648"/>
              <a:gd name="connsiteY5" fmla="*/ 1062406 h 2455997"/>
              <a:gd name="connsiteX6" fmla="*/ 1670050 w 1882648"/>
              <a:gd name="connsiteY6" fmla="*/ 1062406 h 2455997"/>
              <a:gd name="connsiteX7" fmla="*/ 1706690 w 1882648"/>
              <a:gd name="connsiteY7" fmla="*/ 781036 h 2455997"/>
              <a:gd name="connsiteX8" fmla="*/ 1625727 w 1882648"/>
              <a:gd name="connsiteY8" fmla="*/ 781036 h 2455997"/>
              <a:gd name="connsiteX9" fmla="*/ 1625727 w 1882648"/>
              <a:gd name="connsiteY9" fmla="*/ 504297 h 2455997"/>
              <a:gd name="connsiteX10" fmla="*/ 1882648 w 1882648"/>
              <a:gd name="connsiteY10" fmla="*/ 446678 h 2455997"/>
              <a:gd name="connsiteX11" fmla="*/ 1806321 w 1882648"/>
              <a:gd name="connsiteY11" fmla="*/ 323634 h 2455997"/>
              <a:gd name="connsiteX12" fmla="*/ 1732534 w 1882648"/>
              <a:gd name="connsiteY12" fmla="*/ 336642 h 2455997"/>
              <a:gd name="connsiteX13" fmla="*/ 1679575 w 1882648"/>
              <a:gd name="connsiteY13" fmla="*/ 247675 h 2455997"/>
              <a:gd name="connsiteX14" fmla="*/ 1561592 w 1882648"/>
              <a:gd name="connsiteY14" fmla="*/ 268299 h 2455997"/>
              <a:gd name="connsiteX15" fmla="*/ 1472058 w 1882648"/>
              <a:gd name="connsiteY15" fmla="*/ 43215 h 2455997"/>
              <a:gd name="connsiteX16" fmla="*/ 1428052 w 1882648"/>
              <a:gd name="connsiteY16" fmla="*/ 0 h 2455997"/>
              <a:gd name="connsiteX17" fmla="*/ 1387475 w 1882648"/>
              <a:gd name="connsiteY17" fmla="*/ 26652 h 2455997"/>
              <a:gd name="connsiteX18" fmla="*/ 1346962 w 1882648"/>
              <a:gd name="connsiteY18" fmla="*/ 0 h 2455997"/>
              <a:gd name="connsiteX19" fmla="*/ 1306449 w 1882648"/>
              <a:gd name="connsiteY19" fmla="*/ 26652 h 2455997"/>
              <a:gd name="connsiteX20" fmla="*/ 1265936 w 1882648"/>
              <a:gd name="connsiteY20" fmla="*/ 0 h 2455997"/>
              <a:gd name="connsiteX21" fmla="*/ 1225423 w 1882648"/>
              <a:gd name="connsiteY21" fmla="*/ 26652 h 2455997"/>
              <a:gd name="connsiteX22" fmla="*/ 1184974 w 1882648"/>
              <a:gd name="connsiteY22" fmla="*/ 0 h 2455997"/>
              <a:gd name="connsiteX23" fmla="*/ 1144461 w 1882648"/>
              <a:gd name="connsiteY23" fmla="*/ 26652 h 2455997"/>
              <a:gd name="connsiteX24" fmla="*/ 1103948 w 1882648"/>
              <a:gd name="connsiteY24" fmla="*/ 0 h 2455997"/>
              <a:gd name="connsiteX25" fmla="*/ 1063498 w 1882648"/>
              <a:gd name="connsiteY25" fmla="*/ 26652 h 2455997"/>
              <a:gd name="connsiteX26" fmla="*/ 1023049 w 1882648"/>
              <a:gd name="connsiteY26" fmla="*/ 0 h 2455997"/>
              <a:gd name="connsiteX27" fmla="*/ 982536 w 1882648"/>
              <a:gd name="connsiteY27" fmla="*/ 26652 h 2455997"/>
              <a:gd name="connsiteX28" fmla="*/ 942086 w 1882648"/>
              <a:gd name="connsiteY28" fmla="*/ 0 h 2455997"/>
              <a:gd name="connsiteX29" fmla="*/ 901573 w 1882648"/>
              <a:gd name="connsiteY29" fmla="*/ 26652 h 2455997"/>
              <a:gd name="connsiteX30" fmla="*/ 861124 w 1882648"/>
              <a:gd name="connsiteY30" fmla="*/ 0 h 2455997"/>
              <a:gd name="connsiteX31" fmla="*/ 820611 w 1882648"/>
              <a:gd name="connsiteY31" fmla="*/ 26652 h 2455997"/>
              <a:gd name="connsiteX32" fmla="*/ 780098 w 1882648"/>
              <a:gd name="connsiteY32" fmla="*/ 0 h 2455997"/>
              <a:gd name="connsiteX33" fmla="*/ 739648 w 1882648"/>
              <a:gd name="connsiteY33" fmla="*/ 26652 h 2455997"/>
              <a:gd name="connsiteX34" fmla="*/ 699135 w 1882648"/>
              <a:gd name="connsiteY34" fmla="*/ 0 h 2455997"/>
              <a:gd name="connsiteX35" fmla="*/ 658622 w 1882648"/>
              <a:gd name="connsiteY35" fmla="*/ 26652 h 2455997"/>
              <a:gd name="connsiteX36" fmla="*/ 618173 w 1882648"/>
              <a:gd name="connsiteY36" fmla="*/ 0 h 2455997"/>
              <a:gd name="connsiteX37" fmla="*/ 577723 w 1882648"/>
              <a:gd name="connsiteY37" fmla="*/ 26652 h 2455997"/>
              <a:gd name="connsiteX38" fmla="*/ 537210 w 1882648"/>
              <a:gd name="connsiteY38" fmla="*/ 0 h 2455997"/>
              <a:gd name="connsiteX39" fmla="*/ 496761 w 1882648"/>
              <a:gd name="connsiteY39" fmla="*/ 26652 h 2455997"/>
              <a:gd name="connsiteX40" fmla="*/ 456248 w 1882648"/>
              <a:gd name="connsiteY40" fmla="*/ 0 h 2455997"/>
              <a:gd name="connsiteX41" fmla="*/ 412369 w 1882648"/>
              <a:gd name="connsiteY41" fmla="*/ 43278 h 2455997"/>
              <a:gd name="connsiteX42" fmla="*/ 412496 w 1882648"/>
              <a:gd name="connsiteY42" fmla="*/ 44420 h 2455997"/>
              <a:gd name="connsiteX43" fmla="*/ 321373 w 1882648"/>
              <a:gd name="connsiteY43" fmla="*/ 268489 h 2455997"/>
              <a:gd name="connsiteX44" fmla="*/ 203200 w 1882648"/>
              <a:gd name="connsiteY44" fmla="*/ 247738 h 2455997"/>
              <a:gd name="connsiteX45" fmla="*/ 151448 w 1882648"/>
              <a:gd name="connsiteY45" fmla="*/ 336706 h 2455997"/>
              <a:gd name="connsiteX46" fmla="*/ 80010 w 1882648"/>
              <a:gd name="connsiteY46" fmla="*/ 323697 h 2455997"/>
              <a:gd name="connsiteX47" fmla="*/ 0 w 1882648"/>
              <a:gd name="connsiteY47" fmla="*/ 446741 h 2455997"/>
              <a:gd name="connsiteX48" fmla="*/ 257937 w 1882648"/>
              <a:gd name="connsiteY48" fmla="*/ 504361 h 2455997"/>
              <a:gd name="connsiteX49" fmla="*/ 257937 w 1882648"/>
              <a:gd name="connsiteY49" fmla="*/ 781099 h 2455997"/>
              <a:gd name="connsiteX50" fmla="*/ 181547 w 1882648"/>
              <a:gd name="connsiteY50" fmla="*/ 781099 h 2455997"/>
              <a:gd name="connsiteX51" fmla="*/ 218186 w 1882648"/>
              <a:gd name="connsiteY51" fmla="*/ 1062470 h 2455997"/>
              <a:gd name="connsiteX52" fmla="*/ 257937 w 1882648"/>
              <a:gd name="connsiteY52" fmla="*/ 1062470 h 2455997"/>
              <a:gd name="connsiteX53" fmla="*/ 257937 w 1882648"/>
              <a:gd name="connsiteY53" fmla="*/ 2067447 h 2455997"/>
              <a:gd name="connsiteX54" fmla="*/ 267145 w 1882648"/>
              <a:gd name="connsiteY54" fmla="*/ 2067447 h 2455997"/>
              <a:gd name="connsiteX55" fmla="*/ 137223 w 1882648"/>
              <a:gd name="connsiteY55" fmla="*/ 2272161 h 2455997"/>
              <a:gd name="connsiteX56" fmla="*/ 137223 w 1882648"/>
              <a:gd name="connsiteY56" fmla="*/ 2389050 h 2455997"/>
              <a:gd name="connsiteX57" fmla="*/ 101600 w 1882648"/>
              <a:gd name="connsiteY57" fmla="*/ 2389050 h 2455997"/>
              <a:gd name="connsiteX58" fmla="*/ 114935 w 1882648"/>
              <a:gd name="connsiteY58" fmla="*/ 2429219 h 2455997"/>
              <a:gd name="connsiteX59" fmla="*/ 79947 w 1882648"/>
              <a:gd name="connsiteY59" fmla="*/ 2429219 h 2455997"/>
              <a:gd name="connsiteX60" fmla="*/ 94805 w 1882648"/>
              <a:gd name="connsiteY60" fmla="*/ 2455998 h 2455997"/>
              <a:gd name="connsiteX61" fmla="*/ 556451 w 1882648"/>
              <a:gd name="connsiteY61" fmla="*/ 2455998 h 2455997"/>
              <a:gd name="connsiteX62" fmla="*/ 569405 w 1882648"/>
              <a:gd name="connsiteY62" fmla="*/ 2429219 h 2455997"/>
              <a:gd name="connsiteX63" fmla="*/ 529463 w 1882648"/>
              <a:gd name="connsiteY63" fmla="*/ 2429219 h 2455997"/>
              <a:gd name="connsiteX64" fmla="*/ 541147 w 1882648"/>
              <a:gd name="connsiteY64" fmla="*/ 2389050 h 2455997"/>
              <a:gd name="connsiteX65" fmla="*/ 499301 w 1882648"/>
              <a:gd name="connsiteY65" fmla="*/ 2389050 h 2455997"/>
              <a:gd name="connsiteX66" fmla="*/ 499301 w 1882648"/>
              <a:gd name="connsiteY66" fmla="*/ 2272161 h 2455997"/>
              <a:gd name="connsiteX67" fmla="*/ 375793 w 1882648"/>
              <a:gd name="connsiteY67" fmla="*/ 2067447 h 2455997"/>
              <a:gd name="connsiteX68" fmla="*/ 365252 w 1882648"/>
              <a:gd name="connsiteY68" fmla="*/ 2067447 h 2455997"/>
              <a:gd name="connsiteX69" fmla="*/ 365252 w 1882648"/>
              <a:gd name="connsiteY69" fmla="*/ 1062470 h 2455997"/>
              <a:gd name="connsiteX70" fmla="*/ 447992 w 1882648"/>
              <a:gd name="connsiteY70" fmla="*/ 1062470 h 2455997"/>
              <a:gd name="connsiteX71" fmla="*/ 442278 w 1882648"/>
              <a:gd name="connsiteY71" fmla="*/ 941900 h 2455997"/>
              <a:gd name="connsiteX72" fmla="*/ 494348 w 1882648"/>
              <a:gd name="connsiteY72" fmla="*/ 941900 h 2455997"/>
              <a:gd name="connsiteX73" fmla="*/ 501206 w 1882648"/>
              <a:gd name="connsiteY73" fmla="*/ 1102702 h 2455997"/>
              <a:gd name="connsiteX74" fmla="*/ 1380300 w 1882648"/>
              <a:gd name="connsiteY74" fmla="*/ 1102702 h 2455997"/>
              <a:gd name="connsiteX75" fmla="*/ 1388237 w 1882648"/>
              <a:gd name="connsiteY75" fmla="*/ 941900 h 2455997"/>
              <a:gd name="connsiteX76" fmla="*/ 1440625 w 1882648"/>
              <a:gd name="connsiteY76" fmla="*/ 941900 h 2455997"/>
              <a:gd name="connsiteX77" fmla="*/ 1435862 w 1882648"/>
              <a:gd name="connsiteY77" fmla="*/ 1062470 h 2455997"/>
              <a:gd name="connsiteX78" fmla="*/ 1518476 w 1882648"/>
              <a:gd name="connsiteY78" fmla="*/ 1062470 h 2455997"/>
              <a:gd name="connsiteX79" fmla="*/ 1518476 w 1882648"/>
              <a:gd name="connsiteY79" fmla="*/ 2067447 h 2455997"/>
              <a:gd name="connsiteX80" fmla="*/ 1503617 w 1882648"/>
              <a:gd name="connsiteY80" fmla="*/ 2067447 h 2455997"/>
              <a:gd name="connsiteX81" fmla="*/ 1384427 w 1882648"/>
              <a:gd name="connsiteY81" fmla="*/ 2272161 h 2455997"/>
              <a:gd name="connsiteX82" fmla="*/ 1384427 w 1882648"/>
              <a:gd name="connsiteY82" fmla="*/ 2389050 h 2455997"/>
              <a:gd name="connsiteX83" fmla="*/ 1347153 w 1882648"/>
              <a:gd name="connsiteY83" fmla="*/ 2389050 h 2455997"/>
              <a:gd name="connsiteX84" fmla="*/ 1358837 w 1882648"/>
              <a:gd name="connsiteY84" fmla="*/ 2429219 h 2455997"/>
              <a:gd name="connsiteX85" fmla="*/ 1318895 w 1882648"/>
              <a:gd name="connsiteY85" fmla="*/ 2429219 h 2455997"/>
              <a:gd name="connsiteX86" fmla="*/ 1331849 w 1882648"/>
              <a:gd name="connsiteY86" fmla="*/ 2455998 h 2455997"/>
              <a:gd name="connsiteX87" fmla="*/ 1793558 w 1882648"/>
              <a:gd name="connsiteY87" fmla="*/ 2455998 h 2455997"/>
              <a:gd name="connsiteX88" fmla="*/ 1808417 w 1882648"/>
              <a:gd name="connsiteY88" fmla="*/ 2429219 h 2455997"/>
              <a:gd name="connsiteX89" fmla="*/ 1773428 w 1882648"/>
              <a:gd name="connsiteY89" fmla="*/ 2429219 h 2455997"/>
              <a:gd name="connsiteX90" fmla="*/ 1786763 w 1882648"/>
              <a:gd name="connsiteY90" fmla="*/ 2389050 h 2455997"/>
              <a:gd name="connsiteX91" fmla="*/ 1446911 w 1882648"/>
              <a:gd name="connsiteY91" fmla="*/ 781036 h 2455997"/>
              <a:gd name="connsiteX92" fmla="*/ 1443228 w 1882648"/>
              <a:gd name="connsiteY92" fmla="*/ 874826 h 2455997"/>
              <a:gd name="connsiteX93" fmla="*/ 1391476 w 1882648"/>
              <a:gd name="connsiteY93" fmla="*/ 874826 h 2455997"/>
              <a:gd name="connsiteX94" fmla="*/ 1398016 w 1882648"/>
              <a:gd name="connsiteY94" fmla="*/ 740804 h 2455997"/>
              <a:gd name="connsiteX95" fmla="*/ 485648 w 1882648"/>
              <a:gd name="connsiteY95" fmla="*/ 740804 h 2455997"/>
              <a:gd name="connsiteX96" fmla="*/ 491427 w 1882648"/>
              <a:gd name="connsiteY96" fmla="*/ 874826 h 2455997"/>
              <a:gd name="connsiteX97" fmla="*/ 439039 w 1882648"/>
              <a:gd name="connsiteY97" fmla="*/ 874826 h 2455997"/>
              <a:gd name="connsiteX98" fmla="*/ 434594 w 1882648"/>
              <a:gd name="connsiteY98" fmla="*/ 781036 h 2455997"/>
              <a:gd name="connsiteX99" fmla="*/ 365189 w 1882648"/>
              <a:gd name="connsiteY99" fmla="*/ 781036 h 2455997"/>
              <a:gd name="connsiteX100" fmla="*/ 365189 w 1882648"/>
              <a:gd name="connsiteY100" fmla="*/ 519464 h 2455997"/>
              <a:gd name="connsiteX101" fmla="*/ 780860 w 1882648"/>
              <a:gd name="connsiteY101" fmla="*/ 559188 h 2455997"/>
              <a:gd name="connsiteX102" fmla="*/ 780860 w 1882648"/>
              <a:gd name="connsiteY102" fmla="*/ 669414 h 2455997"/>
              <a:gd name="connsiteX103" fmla="*/ 787527 w 1882648"/>
              <a:gd name="connsiteY103" fmla="*/ 696002 h 2455997"/>
              <a:gd name="connsiteX104" fmla="*/ 804164 w 1882648"/>
              <a:gd name="connsiteY104" fmla="*/ 656088 h 2455997"/>
              <a:gd name="connsiteX105" fmla="*/ 822452 w 1882648"/>
              <a:gd name="connsiteY105" fmla="*/ 696002 h 2455997"/>
              <a:gd name="connsiteX106" fmla="*/ 841629 w 1882648"/>
              <a:gd name="connsiteY106" fmla="*/ 656088 h 2455997"/>
              <a:gd name="connsiteX107" fmla="*/ 861187 w 1882648"/>
              <a:gd name="connsiteY107" fmla="*/ 696002 h 2455997"/>
              <a:gd name="connsiteX108" fmla="*/ 880999 w 1882648"/>
              <a:gd name="connsiteY108" fmla="*/ 656088 h 2455997"/>
              <a:gd name="connsiteX109" fmla="*/ 900875 w 1882648"/>
              <a:gd name="connsiteY109" fmla="*/ 696002 h 2455997"/>
              <a:gd name="connsiteX110" fmla="*/ 920814 w 1882648"/>
              <a:gd name="connsiteY110" fmla="*/ 656088 h 2455997"/>
              <a:gd name="connsiteX111" fmla="*/ 940753 w 1882648"/>
              <a:gd name="connsiteY111" fmla="*/ 696002 h 2455997"/>
              <a:gd name="connsiteX112" fmla="*/ 960692 w 1882648"/>
              <a:gd name="connsiteY112" fmla="*/ 656088 h 2455997"/>
              <a:gd name="connsiteX113" fmla="*/ 980631 w 1882648"/>
              <a:gd name="connsiteY113" fmla="*/ 696002 h 2455997"/>
              <a:gd name="connsiteX114" fmla="*/ 1000633 w 1882648"/>
              <a:gd name="connsiteY114" fmla="*/ 656088 h 2455997"/>
              <a:gd name="connsiteX115" fmla="*/ 1020572 w 1882648"/>
              <a:gd name="connsiteY115" fmla="*/ 696002 h 2455997"/>
              <a:gd name="connsiteX116" fmla="*/ 1040575 w 1882648"/>
              <a:gd name="connsiteY116" fmla="*/ 656088 h 2455997"/>
              <a:gd name="connsiteX117" fmla="*/ 1060577 w 1882648"/>
              <a:gd name="connsiteY117" fmla="*/ 696002 h 2455997"/>
              <a:gd name="connsiteX118" fmla="*/ 1080516 w 1882648"/>
              <a:gd name="connsiteY118" fmla="*/ 656088 h 2455997"/>
              <a:gd name="connsiteX119" fmla="*/ 1101598 w 1882648"/>
              <a:gd name="connsiteY119" fmla="*/ 696002 h 2455997"/>
              <a:gd name="connsiteX120" fmla="*/ 1116013 w 1882648"/>
              <a:gd name="connsiteY120" fmla="*/ 669414 h 2455997"/>
              <a:gd name="connsiteX121" fmla="*/ 1116013 w 1882648"/>
              <a:gd name="connsiteY121" fmla="*/ 559188 h 2455997"/>
              <a:gd name="connsiteX122" fmla="*/ 1518285 w 1882648"/>
              <a:gd name="connsiteY122" fmla="*/ 519464 h 2455997"/>
              <a:gd name="connsiteX123" fmla="*/ 1518285 w 1882648"/>
              <a:gd name="connsiteY123" fmla="*/ 781036 h 2455997"/>
              <a:gd name="connsiteX124" fmla="*/ 1446784 w 1882648"/>
              <a:gd name="connsiteY124" fmla="*/ 781036 h 245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1882648" h="2455997">
                <a:moveTo>
                  <a:pt x="1786573" y="2388987"/>
                </a:moveTo>
                <a:lnTo>
                  <a:pt x="1746377" y="2388987"/>
                </a:lnTo>
                <a:lnTo>
                  <a:pt x="1746377" y="2272098"/>
                </a:lnTo>
                <a:cubicBezTo>
                  <a:pt x="1625727" y="2272098"/>
                  <a:pt x="1621092" y="2067384"/>
                  <a:pt x="1621092" y="2067384"/>
                </a:cubicBezTo>
                <a:lnTo>
                  <a:pt x="1625727" y="2067384"/>
                </a:lnTo>
                <a:lnTo>
                  <a:pt x="1625727" y="1062406"/>
                </a:lnTo>
                <a:lnTo>
                  <a:pt x="1670050" y="1062406"/>
                </a:lnTo>
                <a:lnTo>
                  <a:pt x="1706690" y="781036"/>
                </a:lnTo>
                <a:lnTo>
                  <a:pt x="1625727" y="781036"/>
                </a:lnTo>
                <a:lnTo>
                  <a:pt x="1625727" y="504297"/>
                </a:lnTo>
                <a:cubicBezTo>
                  <a:pt x="1692783" y="489258"/>
                  <a:pt x="1791526" y="470347"/>
                  <a:pt x="1882648" y="446678"/>
                </a:cubicBezTo>
                <a:lnTo>
                  <a:pt x="1806321" y="323634"/>
                </a:lnTo>
                <a:cubicBezTo>
                  <a:pt x="1806321" y="323634"/>
                  <a:pt x="1777492" y="328774"/>
                  <a:pt x="1732534" y="336642"/>
                </a:cubicBezTo>
                <a:lnTo>
                  <a:pt x="1679575" y="247675"/>
                </a:lnTo>
                <a:cubicBezTo>
                  <a:pt x="1679575" y="247675"/>
                  <a:pt x="1633856" y="256495"/>
                  <a:pt x="1561592" y="268299"/>
                </a:cubicBezTo>
                <a:lnTo>
                  <a:pt x="1472058" y="43215"/>
                </a:lnTo>
                <a:cubicBezTo>
                  <a:pt x="1472058" y="19355"/>
                  <a:pt x="1452246" y="0"/>
                  <a:pt x="1428052" y="0"/>
                </a:cubicBezTo>
                <a:cubicBezTo>
                  <a:pt x="1409827" y="0"/>
                  <a:pt x="1394079" y="10978"/>
                  <a:pt x="1387475" y="26652"/>
                </a:cubicBezTo>
                <a:cubicBezTo>
                  <a:pt x="1380871" y="11042"/>
                  <a:pt x="1365187" y="0"/>
                  <a:pt x="1346962" y="0"/>
                </a:cubicBezTo>
                <a:cubicBezTo>
                  <a:pt x="1328738" y="0"/>
                  <a:pt x="1313053" y="10978"/>
                  <a:pt x="1306449" y="26652"/>
                </a:cubicBezTo>
                <a:cubicBezTo>
                  <a:pt x="1299845" y="11042"/>
                  <a:pt x="1284224" y="0"/>
                  <a:pt x="1265936" y="0"/>
                </a:cubicBezTo>
                <a:cubicBezTo>
                  <a:pt x="1247648" y="0"/>
                  <a:pt x="1232027" y="10978"/>
                  <a:pt x="1225423" y="26652"/>
                </a:cubicBezTo>
                <a:cubicBezTo>
                  <a:pt x="1218819" y="11042"/>
                  <a:pt x="1203198" y="0"/>
                  <a:pt x="1184974" y="0"/>
                </a:cubicBezTo>
                <a:cubicBezTo>
                  <a:pt x="1166749" y="0"/>
                  <a:pt x="1151128" y="10978"/>
                  <a:pt x="1144461" y="26652"/>
                </a:cubicBezTo>
                <a:cubicBezTo>
                  <a:pt x="1137857" y="11042"/>
                  <a:pt x="1122236" y="0"/>
                  <a:pt x="1103948" y="0"/>
                </a:cubicBezTo>
                <a:cubicBezTo>
                  <a:pt x="1085660" y="0"/>
                  <a:pt x="1070102" y="10978"/>
                  <a:pt x="1063498" y="26652"/>
                </a:cubicBezTo>
                <a:cubicBezTo>
                  <a:pt x="1056894" y="11042"/>
                  <a:pt x="1041273" y="0"/>
                  <a:pt x="1023049" y="0"/>
                </a:cubicBezTo>
                <a:cubicBezTo>
                  <a:pt x="1004824" y="0"/>
                  <a:pt x="989140" y="10978"/>
                  <a:pt x="982536" y="26652"/>
                </a:cubicBezTo>
                <a:cubicBezTo>
                  <a:pt x="975932" y="11042"/>
                  <a:pt x="960311" y="0"/>
                  <a:pt x="942086" y="0"/>
                </a:cubicBezTo>
                <a:cubicBezTo>
                  <a:pt x="923862" y="0"/>
                  <a:pt x="908177" y="10978"/>
                  <a:pt x="901573" y="26652"/>
                </a:cubicBezTo>
                <a:cubicBezTo>
                  <a:pt x="894969" y="11042"/>
                  <a:pt x="879348" y="0"/>
                  <a:pt x="861124" y="0"/>
                </a:cubicBezTo>
                <a:cubicBezTo>
                  <a:pt x="842899" y="0"/>
                  <a:pt x="827215" y="10978"/>
                  <a:pt x="820611" y="26652"/>
                </a:cubicBezTo>
                <a:cubicBezTo>
                  <a:pt x="814007" y="11042"/>
                  <a:pt x="798386" y="0"/>
                  <a:pt x="780098" y="0"/>
                </a:cubicBezTo>
                <a:cubicBezTo>
                  <a:pt x="761810" y="0"/>
                  <a:pt x="746189" y="10978"/>
                  <a:pt x="739648" y="26652"/>
                </a:cubicBezTo>
                <a:cubicBezTo>
                  <a:pt x="733044" y="11042"/>
                  <a:pt x="717423" y="0"/>
                  <a:pt x="699135" y="0"/>
                </a:cubicBezTo>
                <a:cubicBezTo>
                  <a:pt x="680847" y="0"/>
                  <a:pt x="665290" y="10978"/>
                  <a:pt x="658622" y="26652"/>
                </a:cubicBezTo>
                <a:cubicBezTo>
                  <a:pt x="652018" y="11042"/>
                  <a:pt x="636397" y="0"/>
                  <a:pt x="618173" y="0"/>
                </a:cubicBezTo>
                <a:cubicBezTo>
                  <a:pt x="599948" y="0"/>
                  <a:pt x="584264" y="10978"/>
                  <a:pt x="577723" y="26652"/>
                </a:cubicBezTo>
                <a:cubicBezTo>
                  <a:pt x="571119" y="11042"/>
                  <a:pt x="555498" y="0"/>
                  <a:pt x="537210" y="0"/>
                </a:cubicBezTo>
                <a:cubicBezTo>
                  <a:pt x="518922" y="0"/>
                  <a:pt x="503301" y="10978"/>
                  <a:pt x="496761" y="26652"/>
                </a:cubicBezTo>
                <a:cubicBezTo>
                  <a:pt x="490157" y="11042"/>
                  <a:pt x="474536" y="0"/>
                  <a:pt x="456248" y="0"/>
                </a:cubicBezTo>
                <a:cubicBezTo>
                  <a:pt x="432054" y="0"/>
                  <a:pt x="412369" y="19355"/>
                  <a:pt x="412369" y="43278"/>
                </a:cubicBezTo>
                <a:cubicBezTo>
                  <a:pt x="412369" y="43659"/>
                  <a:pt x="412496" y="44040"/>
                  <a:pt x="412496" y="44420"/>
                </a:cubicBezTo>
                <a:lnTo>
                  <a:pt x="321373" y="268489"/>
                </a:lnTo>
                <a:cubicBezTo>
                  <a:pt x="248666" y="256622"/>
                  <a:pt x="203200" y="247738"/>
                  <a:pt x="203200" y="247738"/>
                </a:cubicBezTo>
                <a:lnTo>
                  <a:pt x="151448" y="336706"/>
                </a:lnTo>
                <a:cubicBezTo>
                  <a:pt x="106426" y="328837"/>
                  <a:pt x="80010" y="323697"/>
                  <a:pt x="80010" y="323697"/>
                </a:cubicBezTo>
                <a:lnTo>
                  <a:pt x="0" y="446741"/>
                </a:lnTo>
                <a:cubicBezTo>
                  <a:pt x="91123" y="470411"/>
                  <a:pt x="190945" y="489321"/>
                  <a:pt x="257937" y="504361"/>
                </a:cubicBezTo>
                <a:lnTo>
                  <a:pt x="257937" y="781099"/>
                </a:lnTo>
                <a:lnTo>
                  <a:pt x="181547" y="781099"/>
                </a:lnTo>
                <a:lnTo>
                  <a:pt x="218186" y="1062470"/>
                </a:lnTo>
                <a:lnTo>
                  <a:pt x="257937" y="1062470"/>
                </a:lnTo>
                <a:lnTo>
                  <a:pt x="257937" y="2067447"/>
                </a:lnTo>
                <a:lnTo>
                  <a:pt x="267145" y="2067447"/>
                </a:lnTo>
                <a:cubicBezTo>
                  <a:pt x="267145" y="2067447"/>
                  <a:pt x="257937" y="2272161"/>
                  <a:pt x="137223" y="2272161"/>
                </a:cubicBezTo>
                <a:lnTo>
                  <a:pt x="137223" y="2389050"/>
                </a:lnTo>
                <a:lnTo>
                  <a:pt x="101600" y="2389050"/>
                </a:lnTo>
                <a:lnTo>
                  <a:pt x="114935" y="2429219"/>
                </a:lnTo>
                <a:lnTo>
                  <a:pt x="79947" y="2429219"/>
                </a:lnTo>
                <a:lnTo>
                  <a:pt x="94805" y="2455998"/>
                </a:lnTo>
                <a:lnTo>
                  <a:pt x="556451" y="2455998"/>
                </a:lnTo>
                <a:lnTo>
                  <a:pt x="569405" y="2429219"/>
                </a:lnTo>
                <a:lnTo>
                  <a:pt x="529463" y="2429219"/>
                </a:lnTo>
                <a:lnTo>
                  <a:pt x="541147" y="2389050"/>
                </a:lnTo>
                <a:lnTo>
                  <a:pt x="499301" y="2389050"/>
                </a:lnTo>
                <a:lnTo>
                  <a:pt x="499301" y="2272161"/>
                </a:lnTo>
                <a:cubicBezTo>
                  <a:pt x="365189" y="2272161"/>
                  <a:pt x="375793" y="2067447"/>
                  <a:pt x="375793" y="2067447"/>
                </a:cubicBezTo>
                <a:lnTo>
                  <a:pt x="365252" y="2067447"/>
                </a:lnTo>
                <a:lnTo>
                  <a:pt x="365252" y="1062470"/>
                </a:lnTo>
                <a:lnTo>
                  <a:pt x="447992" y="1062470"/>
                </a:lnTo>
                <a:lnTo>
                  <a:pt x="442278" y="941900"/>
                </a:lnTo>
                <a:lnTo>
                  <a:pt x="494348" y="941900"/>
                </a:lnTo>
                <a:lnTo>
                  <a:pt x="501206" y="1102702"/>
                </a:lnTo>
                <a:lnTo>
                  <a:pt x="1380300" y="1102702"/>
                </a:lnTo>
                <a:lnTo>
                  <a:pt x="1388237" y="941900"/>
                </a:lnTo>
                <a:lnTo>
                  <a:pt x="1440625" y="941900"/>
                </a:lnTo>
                <a:lnTo>
                  <a:pt x="1435862" y="1062470"/>
                </a:lnTo>
                <a:lnTo>
                  <a:pt x="1518476" y="1062470"/>
                </a:lnTo>
                <a:lnTo>
                  <a:pt x="1518476" y="2067447"/>
                </a:lnTo>
                <a:lnTo>
                  <a:pt x="1503617" y="2067447"/>
                </a:lnTo>
                <a:cubicBezTo>
                  <a:pt x="1503617" y="2067447"/>
                  <a:pt x="1518476" y="2272161"/>
                  <a:pt x="1384427" y="2272161"/>
                </a:cubicBezTo>
                <a:lnTo>
                  <a:pt x="1384427" y="2389050"/>
                </a:lnTo>
                <a:lnTo>
                  <a:pt x="1347153" y="2389050"/>
                </a:lnTo>
                <a:lnTo>
                  <a:pt x="1358837" y="2429219"/>
                </a:lnTo>
                <a:lnTo>
                  <a:pt x="1318895" y="2429219"/>
                </a:lnTo>
                <a:lnTo>
                  <a:pt x="1331849" y="2455998"/>
                </a:lnTo>
                <a:lnTo>
                  <a:pt x="1793558" y="2455998"/>
                </a:lnTo>
                <a:lnTo>
                  <a:pt x="1808417" y="2429219"/>
                </a:lnTo>
                <a:lnTo>
                  <a:pt x="1773428" y="2429219"/>
                </a:lnTo>
                <a:lnTo>
                  <a:pt x="1786763" y="2389050"/>
                </a:lnTo>
                <a:close/>
                <a:moveTo>
                  <a:pt x="1446911" y="781036"/>
                </a:moveTo>
                <a:lnTo>
                  <a:pt x="1443228" y="874826"/>
                </a:lnTo>
                <a:lnTo>
                  <a:pt x="1391476" y="874826"/>
                </a:lnTo>
                <a:lnTo>
                  <a:pt x="1398016" y="740804"/>
                </a:lnTo>
                <a:lnTo>
                  <a:pt x="485648" y="740804"/>
                </a:lnTo>
                <a:lnTo>
                  <a:pt x="491427" y="874826"/>
                </a:lnTo>
                <a:lnTo>
                  <a:pt x="439039" y="874826"/>
                </a:lnTo>
                <a:lnTo>
                  <a:pt x="434594" y="781036"/>
                </a:lnTo>
                <a:lnTo>
                  <a:pt x="365189" y="781036"/>
                </a:lnTo>
                <a:lnTo>
                  <a:pt x="365189" y="519464"/>
                </a:lnTo>
                <a:cubicBezTo>
                  <a:pt x="526098" y="543260"/>
                  <a:pt x="687007" y="554238"/>
                  <a:pt x="780860" y="559188"/>
                </a:cubicBezTo>
                <a:lnTo>
                  <a:pt x="780860" y="669414"/>
                </a:lnTo>
                <a:lnTo>
                  <a:pt x="787527" y="696002"/>
                </a:lnTo>
                <a:lnTo>
                  <a:pt x="804164" y="656088"/>
                </a:lnTo>
                <a:lnTo>
                  <a:pt x="822452" y="696002"/>
                </a:lnTo>
                <a:lnTo>
                  <a:pt x="841629" y="656088"/>
                </a:lnTo>
                <a:lnTo>
                  <a:pt x="861187" y="696002"/>
                </a:lnTo>
                <a:lnTo>
                  <a:pt x="880999" y="656088"/>
                </a:lnTo>
                <a:lnTo>
                  <a:pt x="900875" y="696002"/>
                </a:lnTo>
                <a:lnTo>
                  <a:pt x="920814" y="656088"/>
                </a:lnTo>
                <a:lnTo>
                  <a:pt x="940753" y="696002"/>
                </a:lnTo>
                <a:lnTo>
                  <a:pt x="960692" y="656088"/>
                </a:lnTo>
                <a:lnTo>
                  <a:pt x="980631" y="696002"/>
                </a:lnTo>
                <a:lnTo>
                  <a:pt x="1000633" y="656088"/>
                </a:lnTo>
                <a:lnTo>
                  <a:pt x="1020572" y="696002"/>
                </a:lnTo>
                <a:lnTo>
                  <a:pt x="1040575" y="656088"/>
                </a:lnTo>
                <a:lnTo>
                  <a:pt x="1060577" y="696002"/>
                </a:lnTo>
                <a:lnTo>
                  <a:pt x="1080516" y="656088"/>
                </a:lnTo>
                <a:lnTo>
                  <a:pt x="1101598" y="696002"/>
                </a:lnTo>
                <a:lnTo>
                  <a:pt x="1116013" y="669414"/>
                </a:lnTo>
                <a:lnTo>
                  <a:pt x="1116013" y="559188"/>
                </a:lnTo>
                <a:cubicBezTo>
                  <a:pt x="1209866" y="554238"/>
                  <a:pt x="1343978" y="543260"/>
                  <a:pt x="1518285" y="519464"/>
                </a:cubicBezTo>
                <a:lnTo>
                  <a:pt x="1518285" y="781036"/>
                </a:lnTo>
                <a:lnTo>
                  <a:pt x="1446784" y="781036"/>
                </a:lnTo>
                <a:close/>
              </a:path>
            </a:pathLst>
          </a:custGeom>
          <a:solidFill>
            <a:srgbClr val="1B1464"/>
          </a:solidFill>
          <a:ln w="0" cap="flat">
            <a:noFill/>
            <a:prstDash val="solid"/>
            <a:miter/>
          </a:ln>
        </p:spPr>
        <p:txBody>
          <a:bodyPr rtlCol="0" anchor="ctr"/>
          <a:lstStyle/>
          <a:p>
            <a:endParaRPr lang="en-GB"/>
          </a:p>
        </p:txBody>
      </p:sp>
      <p:sp>
        <p:nvSpPr>
          <p:cNvPr id="20" name="Freeform 19">
            <a:extLst>
              <a:ext uri="{FF2B5EF4-FFF2-40B4-BE49-F238E27FC236}">
                <a16:creationId xmlns:a16="http://schemas.microsoft.com/office/drawing/2014/main" id="{9EE6B30C-0848-94EA-7C6A-A2CC164AA647}"/>
              </a:ext>
            </a:extLst>
          </p:cNvPr>
          <p:cNvSpPr/>
          <p:nvPr/>
        </p:nvSpPr>
        <p:spPr>
          <a:xfrm>
            <a:off x="7780781" y="1106311"/>
            <a:ext cx="3280727" cy="4056380"/>
          </a:xfrm>
          <a:custGeom>
            <a:avLst/>
            <a:gdLst>
              <a:gd name="connsiteX0" fmla="*/ 2734691 w 3280727"/>
              <a:gd name="connsiteY0" fmla="*/ 642430 h 4056380"/>
              <a:gd name="connsiteX1" fmla="*/ 2791905 w 3280727"/>
              <a:gd name="connsiteY1" fmla="*/ 642430 h 4056380"/>
              <a:gd name="connsiteX2" fmla="*/ 2791905 w 3280727"/>
              <a:gd name="connsiteY2" fmla="*/ 569024 h 4056380"/>
              <a:gd name="connsiteX3" fmla="*/ 2277936 w 3280727"/>
              <a:gd name="connsiteY3" fmla="*/ 569024 h 4056380"/>
              <a:gd name="connsiteX4" fmla="*/ 2277936 w 3280727"/>
              <a:gd name="connsiteY4" fmla="*/ 495618 h 4056380"/>
              <a:gd name="connsiteX5" fmla="*/ 2331149 w 3280727"/>
              <a:gd name="connsiteY5" fmla="*/ 495618 h 4056380"/>
              <a:gd name="connsiteX6" fmla="*/ 2399983 w 3280727"/>
              <a:gd name="connsiteY6" fmla="*/ 0 h 4056380"/>
              <a:gd name="connsiteX7" fmla="*/ 913512 w 3280727"/>
              <a:gd name="connsiteY7" fmla="*/ 0 h 4056380"/>
              <a:gd name="connsiteX8" fmla="*/ 971297 w 3280727"/>
              <a:gd name="connsiteY8" fmla="*/ 495618 h 4056380"/>
              <a:gd name="connsiteX9" fmla="*/ 1029780 w 3280727"/>
              <a:gd name="connsiteY9" fmla="*/ 495618 h 4056380"/>
              <a:gd name="connsiteX10" fmla="*/ 1029780 w 3280727"/>
              <a:gd name="connsiteY10" fmla="*/ 569024 h 4056380"/>
              <a:gd name="connsiteX11" fmla="*/ 589280 w 3280727"/>
              <a:gd name="connsiteY11" fmla="*/ 569024 h 4056380"/>
              <a:gd name="connsiteX12" fmla="*/ 589280 w 3280727"/>
              <a:gd name="connsiteY12" fmla="*/ 642430 h 4056380"/>
              <a:gd name="connsiteX13" fmla="*/ 646494 w 3280727"/>
              <a:gd name="connsiteY13" fmla="*/ 642430 h 4056380"/>
              <a:gd name="connsiteX14" fmla="*/ 0 w 3280727"/>
              <a:gd name="connsiteY14" fmla="*/ 1376617 h 4056380"/>
              <a:gd name="connsiteX15" fmla="*/ 258890 w 3280727"/>
              <a:gd name="connsiteY15" fmla="*/ 1376617 h 4056380"/>
              <a:gd name="connsiteX16" fmla="*/ 258890 w 3280727"/>
              <a:gd name="connsiteY16" fmla="*/ 1431671 h 4056380"/>
              <a:gd name="connsiteX17" fmla="*/ 424117 w 3280727"/>
              <a:gd name="connsiteY17" fmla="*/ 1431671 h 4056380"/>
              <a:gd name="connsiteX18" fmla="*/ 424117 w 3280727"/>
              <a:gd name="connsiteY18" fmla="*/ 1541780 h 4056380"/>
              <a:gd name="connsiteX19" fmla="*/ 398526 w 3280727"/>
              <a:gd name="connsiteY19" fmla="*/ 1541780 h 4056380"/>
              <a:gd name="connsiteX20" fmla="*/ 281051 w 3280727"/>
              <a:gd name="connsiteY20" fmla="*/ 1486726 h 4056380"/>
              <a:gd name="connsiteX21" fmla="*/ 165736 w 3280727"/>
              <a:gd name="connsiteY21" fmla="*/ 1486726 h 4056380"/>
              <a:gd name="connsiteX22" fmla="*/ 185865 w 3280727"/>
              <a:gd name="connsiteY22" fmla="*/ 1546162 h 4056380"/>
              <a:gd name="connsiteX23" fmla="*/ 424180 w 3280727"/>
              <a:gd name="connsiteY23" fmla="*/ 1680655 h 4056380"/>
              <a:gd name="connsiteX24" fmla="*/ 424180 w 3280727"/>
              <a:gd name="connsiteY24" fmla="*/ 1835467 h 4056380"/>
              <a:gd name="connsiteX25" fmla="*/ 252476 w 3280727"/>
              <a:gd name="connsiteY25" fmla="*/ 1835467 h 4056380"/>
              <a:gd name="connsiteX26" fmla="*/ 268923 w 3280727"/>
              <a:gd name="connsiteY26" fmla="*/ 1908874 h 4056380"/>
              <a:gd name="connsiteX27" fmla="*/ 373126 w 3280727"/>
              <a:gd name="connsiteY27" fmla="*/ 1908874 h 4056380"/>
              <a:gd name="connsiteX28" fmla="*/ 397511 w 3280727"/>
              <a:gd name="connsiteY28" fmla="*/ 2312670 h 4056380"/>
              <a:gd name="connsiteX29" fmla="*/ 332423 w 3280727"/>
              <a:gd name="connsiteY29" fmla="*/ 2312670 h 4056380"/>
              <a:gd name="connsiteX30" fmla="*/ 332423 w 3280727"/>
              <a:gd name="connsiteY30" fmla="*/ 2422779 h 4056380"/>
              <a:gd name="connsiteX31" fmla="*/ 404940 w 3280727"/>
              <a:gd name="connsiteY31" fmla="*/ 2422779 h 4056380"/>
              <a:gd name="connsiteX32" fmla="*/ 462407 w 3280727"/>
              <a:gd name="connsiteY32" fmla="*/ 3358896 h 4056380"/>
              <a:gd name="connsiteX33" fmla="*/ 406083 w 3280727"/>
              <a:gd name="connsiteY33" fmla="*/ 3358896 h 4056380"/>
              <a:gd name="connsiteX34" fmla="*/ 438722 w 3280727"/>
              <a:gd name="connsiteY34" fmla="*/ 3781044 h 4056380"/>
              <a:gd name="connsiteX35" fmla="*/ 263462 w 3280727"/>
              <a:gd name="connsiteY35" fmla="*/ 3781044 h 4056380"/>
              <a:gd name="connsiteX36" fmla="*/ 307340 w 3280727"/>
              <a:gd name="connsiteY36" fmla="*/ 4056380 h 4056380"/>
              <a:gd name="connsiteX37" fmla="*/ 2951544 w 3280727"/>
              <a:gd name="connsiteY37" fmla="*/ 4056380 h 4056380"/>
              <a:gd name="connsiteX38" fmla="*/ 3006408 w 3280727"/>
              <a:gd name="connsiteY38" fmla="*/ 3781044 h 4056380"/>
              <a:gd name="connsiteX39" fmla="*/ 2836291 w 3280727"/>
              <a:gd name="connsiteY39" fmla="*/ 3781044 h 4056380"/>
              <a:gd name="connsiteX40" fmla="*/ 2863724 w 3280727"/>
              <a:gd name="connsiteY40" fmla="*/ 3358896 h 4056380"/>
              <a:gd name="connsiteX41" fmla="*/ 2808860 w 3280727"/>
              <a:gd name="connsiteY41" fmla="*/ 3358896 h 4056380"/>
              <a:gd name="connsiteX42" fmla="*/ 2865375 w 3280727"/>
              <a:gd name="connsiteY42" fmla="*/ 2422779 h 4056380"/>
              <a:gd name="connsiteX43" fmla="*/ 2975484 w 3280727"/>
              <a:gd name="connsiteY43" fmla="*/ 2422779 h 4056380"/>
              <a:gd name="connsiteX44" fmla="*/ 2975484 w 3280727"/>
              <a:gd name="connsiteY44" fmla="*/ 2312670 h 4056380"/>
              <a:gd name="connsiteX45" fmla="*/ 2872677 w 3280727"/>
              <a:gd name="connsiteY45" fmla="*/ 2312670 h 4056380"/>
              <a:gd name="connsiteX46" fmla="*/ 2896616 w 3280727"/>
              <a:gd name="connsiteY46" fmla="*/ 1908874 h 4056380"/>
              <a:gd name="connsiteX47" fmla="*/ 2987167 w 3280727"/>
              <a:gd name="connsiteY47" fmla="*/ 1908874 h 4056380"/>
              <a:gd name="connsiteX48" fmla="*/ 3006408 w 3280727"/>
              <a:gd name="connsiteY48" fmla="*/ 1835467 h 4056380"/>
              <a:gd name="connsiteX49" fmla="*/ 2902141 w 3280727"/>
              <a:gd name="connsiteY49" fmla="*/ 1835467 h 4056380"/>
              <a:gd name="connsiteX50" fmla="*/ 2902141 w 3280727"/>
              <a:gd name="connsiteY50" fmla="*/ 1680655 h 4056380"/>
              <a:gd name="connsiteX51" fmla="*/ 3112326 w 3280727"/>
              <a:gd name="connsiteY51" fmla="*/ 1546162 h 4056380"/>
              <a:gd name="connsiteX52" fmla="*/ 3115120 w 3280727"/>
              <a:gd name="connsiteY52" fmla="*/ 1486726 h 4056380"/>
              <a:gd name="connsiteX53" fmla="*/ 2999804 w 3280727"/>
              <a:gd name="connsiteY53" fmla="*/ 1486726 h 4056380"/>
              <a:gd name="connsiteX54" fmla="*/ 2902141 w 3280727"/>
              <a:gd name="connsiteY54" fmla="*/ 1537716 h 4056380"/>
              <a:gd name="connsiteX55" fmla="*/ 2902141 w 3280727"/>
              <a:gd name="connsiteY55" fmla="*/ 1431671 h 4056380"/>
              <a:gd name="connsiteX56" fmla="*/ 3122423 w 3280727"/>
              <a:gd name="connsiteY56" fmla="*/ 1431671 h 4056380"/>
              <a:gd name="connsiteX57" fmla="*/ 3122423 w 3280727"/>
              <a:gd name="connsiteY57" fmla="*/ 1376617 h 4056380"/>
              <a:gd name="connsiteX58" fmla="*/ 3280728 w 3280727"/>
              <a:gd name="connsiteY58" fmla="*/ 1376617 h 4056380"/>
              <a:gd name="connsiteX59" fmla="*/ 2734882 w 3280727"/>
              <a:gd name="connsiteY59" fmla="*/ 642430 h 4056380"/>
              <a:gd name="connsiteX60" fmla="*/ 1279970 w 3280727"/>
              <a:gd name="connsiteY60" fmla="*/ 2936812 h 4056380"/>
              <a:gd name="connsiteX61" fmla="*/ 1360234 w 3280727"/>
              <a:gd name="connsiteY61" fmla="*/ 2830386 h 4056380"/>
              <a:gd name="connsiteX62" fmla="*/ 1360234 w 3280727"/>
              <a:gd name="connsiteY62" fmla="*/ 2936812 h 4056380"/>
              <a:gd name="connsiteX63" fmla="*/ 1279970 w 3280727"/>
              <a:gd name="connsiteY63" fmla="*/ 2936812 h 4056380"/>
              <a:gd name="connsiteX64" fmla="*/ 1360234 w 3280727"/>
              <a:gd name="connsiteY64" fmla="*/ 2806065 h 4056380"/>
              <a:gd name="connsiteX65" fmla="*/ 1451991 w 3280727"/>
              <a:gd name="connsiteY65" fmla="*/ 2739835 h 4056380"/>
              <a:gd name="connsiteX66" fmla="*/ 1451991 w 3280727"/>
              <a:gd name="connsiteY66" fmla="*/ 2936748 h 4056380"/>
              <a:gd name="connsiteX67" fmla="*/ 1360234 w 3280727"/>
              <a:gd name="connsiteY67" fmla="*/ 2936748 h 4056380"/>
              <a:gd name="connsiteX68" fmla="*/ 1360234 w 3280727"/>
              <a:gd name="connsiteY68" fmla="*/ 2806002 h 4056380"/>
              <a:gd name="connsiteX69" fmla="*/ 1488694 w 3280727"/>
              <a:gd name="connsiteY69" fmla="*/ 2728976 h 4056380"/>
              <a:gd name="connsiteX70" fmla="*/ 1580452 w 3280727"/>
              <a:gd name="connsiteY70" fmla="*/ 2701417 h 4056380"/>
              <a:gd name="connsiteX71" fmla="*/ 1580452 w 3280727"/>
              <a:gd name="connsiteY71" fmla="*/ 2936748 h 4056380"/>
              <a:gd name="connsiteX72" fmla="*/ 1488694 w 3280727"/>
              <a:gd name="connsiteY72" fmla="*/ 2936748 h 4056380"/>
              <a:gd name="connsiteX73" fmla="*/ 1488694 w 3280727"/>
              <a:gd name="connsiteY73" fmla="*/ 2728976 h 4056380"/>
              <a:gd name="connsiteX74" fmla="*/ 1580452 w 3280727"/>
              <a:gd name="connsiteY74" fmla="*/ 2698115 h 4056380"/>
              <a:gd name="connsiteX75" fmla="*/ 1626362 w 3280727"/>
              <a:gd name="connsiteY75" fmla="*/ 2695448 h 4056380"/>
              <a:gd name="connsiteX76" fmla="*/ 1672210 w 3280727"/>
              <a:gd name="connsiteY76" fmla="*/ 2698242 h 4056380"/>
              <a:gd name="connsiteX77" fmla="*/ 1672210 w 3280727"/>
              <a:gd name="connsiteY77" fmla="*/ 2936812 h 4056380"/>
              <a:gd name="connsiteX78" fmla="*/ 1580452 w 3280727"/>
              <a:gd name="connsiteY78" fmla="*/ 2936812 h 4056380"/>
              <a:gd name="connsiteX79" fmla="*/ 1580452 w 3280727"/>
              <a:gd name="connsiteY79" fmla="*/ 2698179 h 4056380"/>
              <a:gd name="connsiteX80" fmla="*/ 1690561 w 3280727"/>
              <a:gd name="connsiteY80" fmla="*/ 2701544 h 4056380"/>
              <a:gd name="connsiteX81" fmla="*/ 1782318 w 3280727"/>
              <a:gd name="connsiteY81" fmla="*/ 2729675 h 4056380"/>
              <a:gd name="connsiteX82" fmla="*/ 1782318 w 3280727"/>
              <a:gd name="connsiteY82" fmla="*/ 2936748 h 4056380"/>
              <a:gd name="connsiteX83" fmla="*/ 1690561 w 3280727"/>
              <a:gd name="connsiteY83" fmla="*/ 2936748 h 4056380"/>
              <a:gd name="connsiteX84" fmla="*/ 1690561 w 3280727"/>
              <a:gd name="connsiteY84" fmla="*/ 2701544 h 4056380"/>
              <a:gd name="connsiteX85" fmla="*/ 1800670 w 3280727"/>
              <a:gd name="connsiteY85" fmla="*/ 2740914 h 4056380"/>
              <a:gd name="connsiteX86" fmla="*/ 1892427 w 3280727"/>
              <a:gd name="connsiteY86" fmla="*/ 2807780 h 4056380"/>
              <a:gd name="connsiteX87" fmla="*/ 1892427 w 3280727"/>
              <a:gd name="connsiteY87" fmla="*/ 2936685 h 4056380"/>
              <a:gd name="connsiteX88" fmla="*/ 1800670 w 3280727"/>
              <a:gd name="connsiteY88" fmla="*/ 2936685 h 4056380"/>
              <a:gd name="connsiteX89" fmla="*/ 1800670 w 3280727"/>
              <a:gd name="connsiteY89" fmla="*/ 2740850 h 4056380"/>
              <a:gd name="connsiteX90" fmla="*/ 1910779 w 3280727"/>
              <a:gd name="connsiteY90" fmla="*/ 2832354 h 4056380"/>
              <a:gd name="connsiteX91" fmla="*/ 1967103 w 3280727"/>
              <a:gd name="connsiteY91" fmla="*/ 2936748 h 4056380"/>
              <a:gd name="connsiteX92" fmla="*/ 1910779 w 3280727"/>
              <a:gd name="connsiteY92" fmla="*/ 2936748 h 4056380"/>
              <a:gd name="connsiteX93" fmla="*/ 1910779 w 3280727"/>
              <a:gd name="connsiteY93" fmla="*/ 2832354 h 4056380"/>
              <a:gd name="connsiteX94" fmla="*/ 1252982 w 3280727"/>
              <a:gd name="connsiteY94" fmla="*/ 3781108 h 4056380"/>
              <a:gd name="connsiteX95" fmla="*/ 1256030 w 3280727"/>
              <a:gd name="connsiteY95" fmla="*/ 3097657 h 4056380"/>
              <a:gd name="connsiteX96" fmla="*/ 1254379 w 3280727"/>
              <a:gd name="connsiteY96" fmla="*/ 3069082 h 4056380"/>
              <a:gd name="connsiteX97" fmla="*/ 1268730 w 3280727"/>
              <a:gd name="connsiteY97" fmla="*/ 2973451 h 4056380"/>
              <a:gd name="connsiteX98" fmla="*/ 1978534 w 3280727"/>
              <a:gd name="connsiteY98" fmla="*/ 2973451 h 4056380"/>
              <a:gd name="connsiteX99" fmla="*/ 1992313 w 3280727"/>
              <a:gd name="connsiteY99" fmla="*/ 3046857 h 4056380"/>
              <a:gd name="connsiteX100" fmla="*/ 1993138 w 3280727"/>
              <a:gd name="connsiteY100" fmla="*/ 3046857 h 4056380"/>
              <a:gd name="connsiteX101" fmla="*/ 1995298 w 3280727"/>
              <a:gd name="connsiteY101" fmla="*/ 3781044 h 4056380"/>
              <a:gd name="connsiteX102" fmla="*/ 1252982 w 3280727"/>
              <a:gd name="connsiteY102" fmla="*/ 3781044 h 4056380"/>
              <a:gd name="connsiteX103" fmla="*/ 2820099 w 3280727"/>
              <a:gd name="connsiteY103" fmla="*/ 1927225 h 4056380"/>
              <a:gd name="connsiteX104" fmla="*/ 2805875 w 3280727"/>
              <a:gd name="connsiteY104" fmla="*/ 2220913 h 4056380"/>
              <a:gd name="connsiteX105" fmla="*/ 2553209 w 3280727"/>
              <a:gd name="connsiteY105" fmla="*/ 2220913 h 4056380"/>
              <a:gd name="connsiteX106" fmla="*/ 2553209 w 3280727"/>
              <a:gd name="connsiteY106" fmla="*/ 1927225 h 4056380"/>
              <a:gd name="connsiteX107" fmla="*/ 2820099 w 3280727"/>
              <a:gd name="connsiteY107" fmla="*/ 1927225 h 4056380"/>
              <a:gd name="connsiteX108" fmla="*/ 1965834 w 3280727"/>
              <a:gd name="connsiteY108" fmla="*/ 568960 h 4056380"/>
              <a:gd name="connsiteX109" fmla="*/ 1892427 w 3280727"/>
              <a:gd name="connsiteY109" fmla="*/ 568960 h 4056380"/>
              <a:gd name="connsiteX110" fmla="*/ 1892427 w 3280727"/>
              <a:gd name="connsiteY110" fmla="*/ 495554 h 4056380"/>
              <a:gd name="connsiteX111" fmla="*/ 1965834 w 3280727"/>
              <a:gd name="connsiteY111" fmla="*/ 495554 h 4056380"/>
              <a:gd name="connsiteX112" fmla="*/ 1965834 w 3280727"/>
              <a:gd name="connsiteY112" fmla="*/ 568960 h 4056380"/>
              <a:gd name="connsiteX113" fmla="*/ 2020888 w 3280727"/>
              <a:gd name="connsiteY113" fmla="*/ 495554 h 4056380"/>
              <a:gd name="connsiteX114" fmla="*/ 2094294 w 3280727"/>
              <a:gd name="connsiteY114" fmla="*/ 495554 h 4056380"/>
              <a:gd name="connsiteX115" fmla="*/ 2094294 w 3280727"/>
              <a:gd name="connsiteY115" fmla="*/ 568960 h 4056380"/>
              <a:gd name="connsiteX116" fmla="*/ 2020888 w 3280727"/>
              <a:gd name="connsiteY116" fmla="*/ 568960 h 4056380"/>
              <a:gd name="connsiteX117" fmla="*/ 2020888 w 3280727"/>
              <a:gd name="connsiteY117" fmla="*/ 495554 h 4056380"/>
              <a:gd name="connsiteX118" fmla="*/ 1837310 w 3280727"/>
              <a:gd name="connsiteY118" fmla="*/ 568960 h 4056380"/>
              <a:gd name="connsiteX119" fmla="*/ 1745552 w 3280727"/>
              <a:gd name="connsiteY119" fmla="*/ 568960 h 4056380"/>
              <a:gd name="connsiteX120" fmla="*/ 1745552 w 3280727"/>
              <a:gd name="connsiteY120" fmla="*/ 495554 h 4056380"/>
              <a:gd name="connsiteX121" fmla="*/ 1837310 w 3280727"/>
              <a:gd name="connsiteY121" fmla="*/ 495554 h 4056380"/>
              <a:gd name="connsiteX122" fmla="*/ 1837310 w 3280727"/>
              <a:gd name="connsiteY122" fmla="*/ 568960 h 4056380"/>
              <a:gd name="connsiteX123" fmla="*/ 1690498 w 3280727"/>
              <a:gd name="connsiteY123" fmla="*/ 568960 h 4056380"/>
              <a:gd name="connsiteX124" fmla="*/ 1617091 w 3280727"/>
              <a:gd name="connsiteY124" fmla="*/ 568960 h 4056380"/>
              <a:gd name="connsiteX125" fmla="*/ 1617091 w 3280727"/>
              <a:gd name="connsiteY125" fmla="*/ 495554 h 4056380"/>
              <a:gd name="connsiteX126" fmla="*/ 1690498 w 3280727"/>
              <a:gd name="connsiteY126" fmla="*/ 495554 h 4056380"/>
              <a:gd name="connsiteX127" fmla="*/ 1690498 w 3280727"/>
              <a:gd name="connsiteY127" fmla="*/ 568960 h 4056380"/>
              <a:gd name="connsiteX128" fmla="*/ 1580388 w 3280727"/>
              <a:gd name="connsiteY128" fmla="*/ 568960 h 4056380"/>
              <a:gd name="connsiteX129" fmla="*/ 1488631 w 3280727"/>
              <a:gd name="connsiteY129" fmla="*/ 568960 h 4056380"/>
              <a:gd name="connsiteX130" fmla="*/ 1488631 w 3280727"/>
              <a:gd name="connsiteY130" fmla="*/ 495554 h 4056380"/>
              <a:gd name="connsiteX131" fmla="*/ 1580388 w 3280727"/>
              <a:gd name="connsiteY131" fmla="*/ 495554 h 4056380"/>
              <a:gd name="connsiteX132" fmla="*/ 1580388 w 3280727"/>
              <a:gd name="connsiteY132" fmla="*/ 568960 h 4056380"/>
              <a:gd name="connsiteX133" fmla="*/ 1433576 w 3280727"/>
              <a:gd name="connsiteY133" fmla="*/ 568960 h 4056380"/>
              <a:gd name="connsiteX134" fmla="*/ 1360171 w 3280727"/>
              <a:gd name="connsiteY134" fmla="*/ 568960 h 4056380"/>
              <a:gd name="connsiteX135" fmla="*/ 1360171 w 3280727"/>
              <a:gd name="connsiteY135" fmla="*/ 495554 h 4056380"/>
              <a:gd name="connsiteX136" fmla="*/ 1433576 w 3280727"/>
              <a:gd name="connsiteY136" fmla="*/ 495554 h 4056380"/>
              <a:gd name="connsiteX137" fmla="*/ 1433576 w 3280727"/>
              <a:gd name="connsiteY137" fmla="*/ 568960 h 4056380"/>
              <a:gd name="connsiteX138" fmla="*/ 1305116 w 3280727"/>
              <a:gd name="connsiteY138" fmla="*/ 568960 h 4056380"/>
              <a:gd name="connsiteX139" fmla="*/ 1213359 w 3280727"/>
              <a:gd name="connsiteY139" fmla="*/ 568960 h 4056380"/>
              <a:gd name="connsiteX140" fmla="*/ 1213359 w 3280727"/>
              <a:gd name="connsiteY140" fmla="*/ 495554 h 4056380"/>
              <a:gd name="connsiteX141" fmla="*/ 1305116 w 3280727"/>
              <a:gd name="connsiteY141" fmla="*/ 495554 h 4056380"/>
              <a:gd name="connsiteX142" fmla="*/ 1305116 w 3280727"/>
              <a:gd name="connsiteY142" fmla="*/ 568960 h 4056380"/>
              <a:gd name="connsiteX143" fmla="*/ 1158304 w 3280727"/>
              <a:gd name="connsiteY143" fmla="*/ 1927225 h 4056380"/>
              <a:gd name="connsiteX144" fmla="*/ 1415288 w 3280727"/>
              <a:gd name="connsiteY144" fmla="*/ 1927225 h 4056380"/>
              <a:gd name="connsiteX145" fmla="*/ 1415288 w 3280727"/>
              <a:gd name="connsiteY145" fmla="*/ 2220913 h 4056380"/>
              <a:gd name="connsiteX146" fmla="*/ 1158304 w 3280727"/>
              <a:gd name="connsiteY146" fmla="*/ 2220913 h 4056380"/>
              <a:gd name="connsiteX147" fmla="*/ 1158304 w 3280727"/>
              <a:gd name="connsiteY147" fmla="*/ 1927225 h 4056380"/>
              <a:gd name="connsiteX148" fmla="*/ 1507046 w 3280727"/>
              <a:gd name="connsiteY148" fmla="*/ 1927225 h 4056380"/>
              <a:gd name="connsiteX149" fmla="*/ 1782382 w 3280727"/>
              <a:gd name="connsiteY149" fmla="*/ 1927225 h 4056380"/>
              <a:gd name="connsiteX150" fmla="*/ 1782382 w 3280727"/>
              <a:gd name="connsiteY150" fmla="*/ 2220913 h 4056380"/>
              <a:gd name="connsiteX151" fmla="*/ 1507046 w 3280727"/>
              <a:gd name="connsiteY151" fmla="*/ 2220913 h 4056380"/>
              <a:gd name="connsiteX152" fmla="*/ 1507046 w 3280727"/>
              <a:gd name="connsiteY152" fmla="*/ 1927225 h 4056380"/>
              <a:gd name="connsiteX153" fmla="*/ 1874139 w 3280727"/>
              <a:gd name="connsiteY153" fmla="*/ 1927225 h 4056380"/>
              <a:gd name="connsiteX154" fmla="*/ 2131124 w 3280727"/>
              <a:gd name="connsiteY154" fmla="*/ 1927225 h 4056380"/>
              <a:gd name="connsiteX155" fmla="*/ 2131124 w 3280727"/>
              <a:gd name="connsiteY155" fmla="*/ 2220913 h 4056380"/>
              <a:gd name="connsiteX156" fmla="*/ 1874139 w 3280727"/>
              <a:gd name="connsiteY156" fmla="*/ 2220913 h 4056380"/>
              <a:gd name="connsiteX157" fmla="*/ 1874139 w 3280727"/>
              <a:gd name="connsiteY157" fmla="*/ 1927225 h 4056380"/>
              <a:gd name="connsiteX158" fmla="*/ 2204530 w 3280727"/>
              <a:gd name="connsiteY158" fmla="*/ 1927225 h 4056380"/>
              <a:gd name="connsiteX159" fmla="*/ 2498217 w 3280727"/>
              <a:gd name="connsiteY159" fmla="*/ 1927225 h 4056380"/>
              <a:gd name="connsiteX160" fmla="*/ 2498217 w 3280727"/>
              <a:gd name="connsiteY160" fmla="*/ 2220913 h 4056380"/>
              <a:gd name="connsiteX161" fmla="*/ 2204530 w 3280727"/>
              <a:gd name="connsiteY161" fmla="*/ 2220913 h 4056380"/>
              <a:gd name="connsiteX162" fmla="*/ 2204530 w 3280727"/>
              <a:gd name="connsiteY162" fmla="*/ 1927225 h 4056380"/>
              <a:gd name="connsiteX163" fmla="*/ 2204530 w 3280727"/>
              <a:gd name="connsiteY163" fmla="*/ 568960 h 4056380"/>
              <a:gd name="connsiteX164" fmla="*/ 2149475 w 3280727"/>
              <a:gd name="connsiteY164" fmla="*/ 568960 h 4056380"/>
              <a:gd name="connsiteX165" fmla="*/ 2149475 w 3280727"/>
              <a:gd name="connsiteY165" fmla="*/ 495554 h 4056380"/>
              <a:gd name="connsiteX166" fmla="*/ 2204530 w 3280727"/>
              <a:gd name="connsiteY166" fmla="*/ 495554 h 4056380"/>
              <a:gd name="connsiteX167" fmla="*/ 2204530 w 3280727"/>
              <a:gd name="connsiteY167" fmla="*/ 568960 h 4056380"/>
              <a:gd name="connsiteX168" fmla="*/ 1084898 w 3280727"/>
              <a:gd name="connsiteY168" fmla="*/ 495554 h 4056380"/>
              <a:gd name="connsiteX169" fmla="*/ 1158304 w 3280727"/>
              <a:gd name="connsiteY169" fmla="*/ 495554 h 4056380"/>
              <a:gd name="connsiteX170" fmla="*/ 1158304 w 3280727"/>
              <a:gd name="connsiteY170" fmla="*/ 568960 h 4056380"/>
              <a:gd name="connsiteX171" fmla="*/ 1084898 w 3280727"/>
              <a:gd name="connsiteY171" fmla="*/ 568960 h 4056380"/>
              <a:gd name="connsiteX172" fmla="*/ 1084898 w 3280727"/>
              <a:gd name="connsiteY172" fmla="*/ 495554 h 4056380"/>
              <a:gd name="connsiteX173" fmla="*/ 1084898 w 3280727"/>
              <a:gd name="connsiteY173" fmla="*/ 1927225 h 4056380"/>
              <a:gd name="connsiteX174" fmla="*/ 1084898 w 3280727"/>
              <a:gd name="connsiteY174" fmla="*/ 2220913 h 4056380"/>
              <a:gd name="connsiteX175" fmla="*/ 791211 w 3280727"/>
              <a:gd name="connsiteY175" fmla="*/ 2220913 h 4056380"/>
              <a:gd name="connsiteX176" fmla="*/ 791211 w 3280727"/>
              <a:gd name="connsiteY176" fmla="*/ 1927225 h 4056380"/>
              <a:gd name="connsiteX177" fmla="*/ 1084898 w 3280727"/>
              <a:gd name="connsiteY177" fmla="*/ 1927225 h 4056380"/>
              <a:gd name="connsiteX178" fmla="*/ 736156 w 3280727"/>
              <a:gd name="connsiteY178" fmla="*/ 1927225 h 4056380"/>
              <a:gd name="connsiteX179" fmla="*/ 736156 w 3280727"/>
              <a:gd name="connsiteY179" fmla="*/ 2220913 h 4056380"/>
              <a:gd name="connsiteX180" fmla="*/ 467741 w 3280727"/>
              <a:gd name="connsiteY180" fmla="*/ 2220913 h 4056380"/>
              <a:gd name="connsiteX181" fmla="*/ 453517 w 3280727"/>
              <a:gd name="connsiteY181" fmla="*/ 1927225 h 4056380"/>
              <a:gd name="connsiteX182" fmla="*/ 736092 w 3280727"/>
              <a:gd name="connsiteY182" fmla="*/ 1927225 h 4056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Lst>
            <a:rect l="l" t="t" r="r" b="b"/>
            <a:pathLst>
              <a:path w="3280727" h="4056380">
                <a:moveTo>
                  <a:pt x="2734691" y="642430"/>
                </a:moveTo>
                <a:lnTo>
                  <a:pt x="2791905" y="642430"/>
                </a:lnTo>
                <a:lnTo>
                  <a:pt x="2791905" y="569024"/>
                </a:lnTo>
                <a:lnTo>
                  <a:pt x="2277936" y="569024"/>
                </a:lnTo>
                <a:lnTo>
                  <a:pt x="2277936" y="495618"/>
                </a:lnTo>
                <a:lnTo>
                  <a:pt x="2331149" y="495618"/>
                </a:lnTo>
                <a:lnTo>
                  <a:pt x="2399983" y="0"/>
                </a:lnTo>
                <a:lnTo>
                  <a:pt x="913512" y="0"/>
                </a:lnTo>
                <a:lnTo>
                  <a:pt x="971297" y="495618"/>
                </a:lnTo>
                <a:lnTo>
                  <a:pt x="1029780" y="495618"/>
                </a:lnTo>
                <a:lnTo>
                  <a:pt x="1029780" y="569024"/>
                </a:lnTo>
                <a:lnTo>
                  <a:pt x="589280" y="569024"/>
                </a:lnTo>
                <a:lnTo>
                  <a:pt x="589280" y="642430"/>
                </a:lnTo>
                <a:lnTo>
                  <a:pt x="646494" y="642430"/>
                </a:lnTo>
                <a:cubicBezTo>
                  <a:pt x="618999" y="826008"/>
                  <a:pt x="500888" y="1266508"/>
                  <a:pt x="0" y="1376617"/>
                </a:cubicBezTo>
                <a:lnTo>
                  <a:pt x="258890" y="1376617"/>
                </a:lnTo>
                <a:lnTo>
                  <a:pt x="258890" y="1431671"/>
                </a:lnTo>
                <a:lnTo>
                  <a:pt x="424117" y="1431671"/>
                </a:lnTo>
                <a:lnTo>
                  <a:pt x="424117" y="1541780"/>
                </a:lnTo>
                <a:lnTo>
                  <a:pt x="398526" y="1541780"/>
                </a:lnTo>
                <a:cubicBezTo>
                  <a:pt x="343345" y="1541780"/>
                  <a:pt x="306134" y="1541780"/>
                  <a:pt x="281051" y="1486726"/>
                </a:cubicBezTo>
                <a:lnTo>
                  <a:pt x="165736" y="1486726"/>
                </a:lnTo>
                <a:cubicBezTo>
                  <a:pt x="168212" y="1523429"/>
                  <a:pt x="180785" y="1525143"/>
                  <a:pt x="185865" y="1546162"/>
                </a:cubicBezTo>
                <a:cubicBezTo>
                  <a:pt x="217678" y="1678305"/>
                  <a:pt x="369062" y="1681289"/>
                  <a:pt x="424180" y="1680655"/>
                </a:cubicBezTo>
                <a:lnTo>
                  <a:pt x="424180" y="1835467"/>
                </a:lnTo>
                <a:lnTo>
                  <a:pt x="252476" y="1835467"/>
                </a:lnTo>
                <a:lnTo>
                  <a:pt x="268923" y="1908874"/>
                </a:lnTo>
                <a:lnTo>
                  <a:pt x="373126" y="1908874"/>
                </a:lnTo>
                <a:lnTo>
                  <a:pt x="397511" y="2312670"/>
                </a:lnTo>
                <a:lnTo>
                  <a:pt x="332423" y="2312670"/>
                </a:lnTo>
                <a:lnTo>
                  <a:pt x="332423" y="2422779"/>
                </a:lnTo>
                <a:lnTo>
                  <a:pt x="404940" y="2422779"/>
                </a:lnTo>
                <a:lnTo>
                  <a:pt x="462407" y="3358896"/>
                </a:lnTo>
                <a:lnTo>
                  <a:pt x="406083" y="3358896"/>
                </a:lnTo>
                <a:lnTo>
                  <a:pt x="438722" y="3781044"/>
                </a:lnTo>
                <a:lnTo>
                  <a:pt x="263462" y="3781044"/>
                </a:lnTo>
                <a:lnTo>
                  <a:pt x="307340" y="4056380"/>
                </a:lnTo>
                <a:lnTo>
                  <a:pt x="2951544" y="4056380"/>
                </a:lnTo>
                <a:lnTo>
                  <a:pt x="3006408" y="3781044"/>
                </a:lnTo>
                <a:lnTo>
                  <a:pt x="2836291" y="3781044"/>
                </a:lnTo>
                <a:lnTo>
                  <a:pt x="2863724" y="3358896"/>
                </a:lnTo>
                <a:lnTo>
                  <a:pt x="2808860" y="3358896"/>
                </a:lnTo>
                <a:lnTo>
                  <a:pt x="2865375" y="2422779"/>
                </a:lnTo>
                <a:lnTo>
                  <a:pt x="2975484" y="2422779"/>
                </a:lnTo>
                <a:lnTo>
                  <a:pt x="2975484" y="2312670"/>
                </a:lnTo>
                <a:lnTo>
                  <a:pt x="2872677" y="2312670"/>
                </a:lnTo>
                <a:lnTo>
                  <a:pt x="2896616" y="1908874"/>
                </a:lnTo>
                <a:lnTo>
                  <a:pt x="2987167" y="1908874"/>
                </a:lnTo>
                <a:lnTo>
                  <a:pt x="3006408" y="1835467"/>
                </a:lnTo>
                <a:lnTo>
                  <a:pt x="2902141" y="1835467"/>
                </a:lnTo>
                <a:lnTo>
                  <a:pt x="2902141" y="1680655"/>
                </a:lnTo>
                <a:cubicBezTo>
                  <a:pt x="2938844" y="1679702"/>
                  <a:pt x="3083052" y="1667764"/>
                  <a:pt x="3112326" y="1546162"/>
                </a:cubicBezTo>
                <a:cubicBezTo>
                  <a:pt x="3117342" y="1525143"/>
                  <a:pt x="3112707" y="1523429"/>
                  <a:pt x="3115120" y="1486726"/>
                </a:cubicBezTo>
                <a:lnTo>
                  <a:pt x="2999804" y="1486726"/>
                </a:lnTo>
                <a:cubicBezTo>
                  <a:pt x="2975229" y="1541780"/>
                  <a:pt x="2938844" y="1536764"/>
                  <a:pt x="2902141" y="1537716"/>
                </a:cubicBezTo>
                <a:lnTo>
                  <a:pt x="2902141" y="1431671"/>
                </a:lnTo>
                <a:lnTo>
                  <a:pt x="3122423" y="1431671"/>
                </a:lnTo>
                <a:lnTo>
                  <a:pt x="3122423" y="1376617"/>
                </a:lnTo>
                <a:lnTo>
                  <a:pt x="3280728" y="1376617"/>
                </a:lnTo>
                <a:cubicBezTo>
                  <a:pt x="3280728" y="1376617"/>
                  <a:pt x="2775459" y="1248156"/>
                  <a:pt x="2734882" y="642430"/>
                </a:cubicBezTo>
                <a:close/>
                <a:moveTo>
                  <a:pt x="1279970" y="2936812"/>
                </a:moveTo>
                <a:cubicBezTo>
                  <a:pt x="1294257" y="2900109"/>
                  <a:pt x="1305179" y="2860167"/>
                  <a:pt x="1360234" y="2830386"/>
                </a:cubicBezTo>
                <a:lnTo>
                  <a:pt x="1360234" y="2936812"/>
                </a:lnTo>
                <a:lnTo>
                  <a:pt x="1279970" y="2936812"/>
                </a:lnTo>
                <a:close/>
                <a:moveTo>
                  <a:pt x="1360234" y="2806065"/>
                </a:moveTo>
                <a:cubicBezTo>
                  <a:pt x="1396937" y="2779903"/>
                  <a:pt x="1415288" y="2757488"/>
                  <a:pt x="1451991" y="2739835"/>
                </a:cubicBezTo>
                <a:lnTo>
                  <a:pt x="1451991" y="2936748"/>
                </a:lnTo>
                <a:lnTo>
                  <a:pt x="1360234" y="2936748"/>
                </a:lnTo>
                <a:lnTo>
                  <a:pt x="1360234" y="2806002"/>
                </a:lnTo>
                <a:close/>
                <a:moveTo>
                  <a:pt x="1488694" y="2728976"/>
                </a:moveTo>
                <a:cubicBezTo>
                  <a:pt x="1507046" y="2716340"/>
                  <a:pt x="1525398" y="2707005"/>
                  <a:pt x="1580452" y="2701417"/>
                </a:cubicBezTo>
                <a:lnTo>
                  <a:pt x="1580452" y="2936748"/>
                </a:lnTo>
                <a:lnTo>
                  <a:pt x="1488694" y="2936748"/>
                </a:lnTo>
                <a:lnTo>
                  <a:pt x="1488694" y="2728976"/>
                </a:lnTo>
                <a:close/>
                <a:moveTo>
                  <a:pt x="1580452" y="2698115"/>
                </a:moveTo>
                <a:cubicBezTo>
                  <a:pt x="1598803" y="2696400"/>
                  <a:pt x="1611503" y="2695448"/>
                  <a:pt x="1626362" y="2695448"/>
                </a:cubicBezTo>
                <a:cubicBezTo>
                  <a:pt x="1641222" y="2695448"/>
                  <a:pt x="1672210" y="2696464"/>
                  <a:pt x="1672210" y="2698242"/>
                </a:cubicBezTo>
                <a:lnTo>
                  <a:pt x="1672210" y="2936812"/>
                </a:lnTo>
                <a:lnTo>
                  <a:pt x="1580452" y="2936812"/>
                </a:lnTo>
                <a:lnTo>
                  <a:pt x="1580452" y="2698179"/>
                </a:lnTo>
                <a:close/>
                <a:moveTo>
                  <a:pt x="1690561" y="2701544"/>
                </a:moveTo>
                <a:cubicBezTo>
                  <a:pt x="1727264" y="2707196"/>
                  <a:pt x="1745615" y="2716784"/>
                  <a:pt x="1782318" y="2729675"/>
                </a:cubicBezTo>
                <a:lnTo>
                  <a:pt x="1782318" y="2936748"/>
                </a:lnTo>
                <a:lnTo>
                  <a:pt x="1690561" y="2936748"/>
                </a:lnTo>
                <a:lnTo>
                  <a:pt x="1690561" y="2701544"/>
                </a:lnTo>
                <a:close/>
                <a:moveTo>
                  <a:pt x="1800670" y="2740914"/>
                </a:moveTo>
                <a:cubicBezTo>
                  <a:pt x="1837373" y="2758821"/>
                  <a:pt x="1874076" y="2781491"/>
                  <a:pt x="1892427" y="2807780"/>
                </a:cubicBezTo>
                <a:lnTo>
                  <a:pt x="1892427" y="2936685"/>
                </a:lnTo>
                <a:lnTo>
                  <a:pt x="1800670" y="2936685"/>
                </a:lnTo>
                <a:lnTo>
                  <a:pt x="1800670" y="2740850"/>
                </a:lnTo>
                <a:close/>
                <a:moveTo>
                  <a:pt x="1910779" y="2832354"/>
                </a:moveTo>
                <a:cubicBezTo>
                  <a:pt x="1929130" y="2861818"/>
                  <a:pt x="1952879" y="2900045"/>
                  <a:pt x="1967103" y="2936748"/>
                </a:cubicBezTo>
                <a:lnTo>
                  <a:pt x="1910779" y="2936748"/>
                </a:lnTo>
                <a:lnTo>
                  <a:pt x="1910779" y="2832354"/>
                </a:lnTo>
                <a:close/>
                <a:moveTo>
                  <a:pt x="1252982" y="3781108"/>
                </a:moveTo>
                <a:lnTo>
                  <a:pt x="1256030" y="3097657"/>
                </a:lnTo>
                <a:cubicBezTo>
                  <a:pt x="1254951" y="3086291"/>
                  <a:pt x="1254379" y="3080766"/>
                  <a:pt x="1254379" y="3069082"/>
                </a:cubicBezTo>
                <a:cubicBezTo>
                  <a:pt x="1254379" y="3033776"/>
                  <a:pt x="1259460" y="3010154"/>
                  <a:pt x="1268730" y="2973451"/>
                </a:cubicBezTo>
                <a:lnTo>
                  <a:pt x="1978534" y="2973451"/>
                </a:lnTo>
                <a:cubicBezTo>
                  <a:pt x="1985836" y="2991803"/>
                  <a:pt x="1990599" y="3028506"/>
                  <a:pt x="1992313" y="3046857"/>
                </a:cubicBezTo>
                <a:lnTo>
                  <a:pt x="1993138" y="3046857"/>
                </a:lnTo>
                <a:lnTo>
                  <a:pt x="1995298" y="3781044"/>
                </a:lnTo>
                <a:lnTo>
                  <a:pt x="1252982" y="3781044"/>
                </a:lnTo>
                <a:close/>
                <a:moveTo>
                  <a:pt x="2820099" y="1927225"/>
                </a:moveTo>
                <a:lnTo>
                  <a:pt x="2805875" y="2220913"/>
                </a:lnTo>
                <a:lnTo>
                  <a:pt x="2553209" y="2220913"/>
                </a:lnTo>
                <a:lnTo>
                  <a:pt x="2553209" y="1927225"/>
                </a:lnTo>
                <a:lnTo>
                  <a:pt x="2820099" y="1927225"/>
                </a:lnTo>
                <a:close/>
                <a:moveTo>
                  <a:pt x="1965834" y="568960"/>
                </a:moveTo>
                <a:lnTo>
                  <a:pt x="1892427" y="568960"/>
                </a:lnTo>
                <a:lnTo>
                  <a:pt x="1892427" y="495554"/>
                </a:lnTo>
                <a:lnTo>
                  <a:pt x="1965834" y="495554"/>
                </a:lnTo>
                <a:lnTo>
                  <a:pt x="1965834" y="568960"/>
                </a:lnTo>
                <a:close/>
                <a:moveTo>
                  <a:pt x="2020888" y="495554"/>
                </a:moveTo>
                <a:lnTo>
                  <a:pt x="2094294" y="495554"/>
                </a:lnTo>
                <a:lnTo>
                  <a:pt x="2094294" y="568960"/>
                </a:lnTo>
                <a:lnTo>
                  <a:pt x="2020888" y="568960"/>
                </a:lnTo>
                <a:lnTo>
                  <a:pt x="2020888" y="495554"/>
                </a:lnTo>
                <a:close/>
                <a:moveTo>
                  <a:pt x="1837310" y="568960"/>
                </a:moveTo>
                <a:lnTo>
                  <a:pt x="1745552" y="568960"/>
                </a:lnTo>
                <a:lnTo>
                  <a:pt x="1745552" y="495554"/>
                </a:lnTo>
                <a:lnTo>
                  <a:pt x="1837310" y="495554"/>
                </a:lnTo>
                <a:lnTo>
                  <a:pt x="1837310" y="568960"/>
                </a:lnTo>
                <a:close/>
                <a:moveTo>
                  <a:pt x="1690498" y="568960"/>
                </a:moveTo>
                <a:lnTo>
                  <a:pt x="1617091" y="568960"/>
                </a:lnTo>
                <a:lnTo>
                  <a:pt x="1617091" y="495554"/>
                </a:lnTo>
                <a:lnTo>
                  <a:pt x="1690498" y="495554"/>
                </a:lnTo>
                <a:lnTo>
                  <a:pt x="1690498" y="568960"/>
                </a:lnTo>
                <a:close/>
                <a:moveTo>
                  <a:pt x="1580388" y="568960"/>
                </a:moveTo>
                <a:lnTo>
                  <a:pt x="1488631" y="568960"/>
                </a:lnTo>
                <a:lnTo>
                  <a:pt x="1488631" y="495554"/>
                </a:lnTo>
                <a:lnTo>
                  <a:pt x="1580388" y="495554"/>
                </a:lnTo>
                <a:lnTo>
                  <a:pt x="1580388" y="568960"/>
                </a:lnTo>
                <a:close/>
                <a:moveTo>
                  <a:pt x="1433576" y="568960"/>
                </a:moveTo>
                <a:lnTo>
                  <a:pt x="1360171" y="568960"/>
                </a:lnTo>
                <a:lnTo>
                  <a:pt x="1360171" y="495554"/>
                </a:lnTo>
                <a:lnTo>
                  <a:pt x="1433576" y="495554"/>
                </a:lnTo>
                <a:lnTo>
                  <a:pt x="1433576" y="568960"/>
                </a:lnTo>
                <a:close/>
                <a:moveTo>
                  <a:pt x="1305116" y="568960"/>
                </a:moveTo>
                <a:lnTo>
                  <a:pt x="1213359" y="568960"/>
                </a:lnTo>
                <a:lnTo>
                  <a:pt x="1213359" y="495554"/>
                </a:lnTo>
                <a:lnTo>
                  <a:pt x="1305116" y="495554"/>
                </a:lnTo>
                <a:lnTo>
                  <a:pt x="1305116" y="568960"/>
                </a:lnTo>
                <a:close/>
                <a:moveTo>
                  <a:pt x="1158304" y="1927225"/>
                </a:moveTo>
                <a:lnTo>
                  <a:pt x="1415288" y="1927225"/>
                </a:lnTo>
                <a:lnTo>
                  <a:pt x="1415288" y="2220913"/>
                </a:lnTo>
                <a:lnTo>
                  <a:pt x="1158304" y="2220913"/>
                </a:lnTo>
                <a:lnTo>
                  <a:pt x="1158304" y="1927225"/>
                </a:lnTo>
                <a:close/>
                <a:moveTo>
                  <a:pt x="1507046" y="1927225"/>
                </a:moveTo>
                <a:lnTo>
                  <a:pt x="1782382" y="1927225"/>
                </a:lnTo>
                <a:lnTo>
                  <a:pt x="1782382" y="2220913"/>
                </a:lnTo>
                <a:lnTo>
                  <a:pt x="1507046" y="2220913"/>
                </a:lnTo>
                <a:lnTo>
                  <a:pt x="1507046" y="1927225"/>
                </a:lnTo>
                <a:close/>
                <a:moveTo>
                  <a:pt x="1874139" y="1927225"/>
                </a:moveTo>
                <a:lnTo>
                  <a:pt x="2131124" y="1927225"/>
                </a:lnTo>
                <a:lnTo>
                  <a:pt x="2131124" y="2220913"/>
                </a:lnTo>
                <a:lnTo>
                  <a:pt x="1874139" y="2220913"/>
                </a:lnTo>
                <a:lnTo>
                  <a:pt x="1874139" y="1927225"/>
                </a:lnTo>
                <a:close/>
                <a:moveTo>
                  <a:pt x="2204530" y="1927225"/>
                </a:moveTo>
                <a:lnTo>
                  <a:pt x="2498217" y="1927225"/>
                </a:lnTo>
                <a:lnTo>
                  <a:pt x="2498217" y="2220913"/>
                </a:lnTo>
                <a:lnTo>
                  <a:pt x="2204530" y="2220913"/>
                </a:lnTo>
                <a:lnTo>
                  <a:pt x="2204530" y="1927225"/>
                </a:lnTo>
                <a:close/>
                <a:moveTo>
                  <a:pt x="2204530" y="568960"/>
                </a:moveTo>
                <a:lnTo>
                  <a:pt x="2149475" y="568960"/>
                </a:lnTo>
                <a:lnTo>
                  <a:pt x="2149475" y="495554"/>
                </a:lnTo>
                <a:lnTo>
                  <a:pt x="2204530" y="495554"/>
                </a:lnTo>
                <a:lnTo>
                  <a:pt x="2204530" y="568960"/>
                </a:lnTo>
                <a:close/>
                <a:moveTo>
                  <a:pt x="1084898" y="495554"/>
                </a:moveTo>
                <a:lnTo>
                  <a:pt x="1158304" y="495554"/>
                </a:lnTo>
                <a:lnTo>
                  <a:pt x="1158304" y="568960"/>
                </a:lnTo>
                <a:lnTo>
                  <a:pt x="1084898" y="568960"/>
                </a:lnTo>
                <a:lnTo>
                  <a:pt x="1084898" y="495554"/>
                </a:lnTo>
                <a:close/>
                <a:moveTo>
                  <a:pt x="1084898" y="1927225"/>
                </a:moveTo>
                <a:lnTo>
                  <a:pt x="1084898" y="2220913"/>
                </a:lnTo>
                <a:lnTo>
                  <a:pt x="791211" y="2220913"/>
                </a:lnTo>
                <a:lnTo>
                  <a:pt x="791211" y="1927225"/>
                </a:lnTo>
                <a:lnTo>
                  <a:pt x="1084898" y="1927225"/>
                </a:lnTo>
                <a:close/>
                <a:moveTo>
                  <a:pt x="736156" y="1927225"/>
                </a:moveTo>
                <a:lnTo>
                  <a:pt x="736156" y="2220913"/>
                </a:lnTo>
                <a:lnTo>
                  <a:pt x="467741" y="2220913"/>
                </a:lnTo>
                <a:lnTo>
                  <a:pt x="453517" y="1927225"/>
                </a:lnTo>
                <a:lnTo>
                  <a:pt x="736092" y="1927225"/>
                </a:lnTo>
                <a:close/>
              </a:path>
            </a:pathLst>
          </a:custGeom>
          <a:solidFill>
            <a:srgbClr val="3B38A0"/>
          </a:solidFill>
          <a:ln w="0" cap="flat">
            <a:noFill/>
            <a:prstDash val="solid"/>
            <a:miter/>
          </a:ln>
        </p:spPr>
        <p:txBody>
          <a:bodyPr rtlCol="0" anchor="ctr"/>
          <a:lstStyle/>
          <a:p>
            <a:endParaRPr lang="en-GB"/>
          </a:p>
        </p:txBody>
      </p:sp>
      <p:pic>
        <p:nvPicPr>
          <p:cNvPr id="11" name="Graphic 10">
            <a:extLst>
              <a:ext uri="{FF2B5EF4-FFF2-40B4-BE49-F238E27FC236}">
                <a16:creationId xmlns:a16="http://schemas.microsoft.com/office/drawing/2014/main" id="{CE3AEB5A-99F7-3B77-5BCA-844756EB3D7F}"/>
              </a:ext>
            </a:extLst>
          </p:cNvPr>
          <p:cNvPicPr>
            <a:picLocks noChangeAspect="1"/>
          </p:cNvPicPr>
          <p:nvPr/>
        </p:nvPicPr>
        <p:blipFill>
          <a:blip r:embed="rId6">
            <a:extLst>
              <a:ext uri="{96DAC541-7B7A-43D3-8B79-37D633B846F1}">
                <asvg:svgBlip xmlns:asvg="http://schemas.microsoft.com/office/drawing/2016/SVG/main" r:embed="rId7"/>
              </a:ext>
            </a:extLst>
          </a:blip>
          <a:srcRect l="25" r="25"/>
          <a:stretch/>
        </p:blipFill>
        <p:spPr>
          <a:xfrm>
            <a:off x="10197123" y="6092825"/>
            <a:ext cx="1699376" cy="400050"/>
          </a:xfrm>
          <a:prstGeom prst="rect">
            <a:avLst/>
          </a:prstGeom>
        </p:spPr>
      </p:pic>
    </p:spTree>
    <p:extLst>
      <p:ext uri="{BB962C8B-B14F-4D97-AF65-F5344CB8AC3E}">
        <p14:creationId xmlns:p14="http://schemas.microsoft.com/office/powerpoint/2010/main" val="752527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xEl>
                                              <p:pRg st="0" end="0"/>
                                            </p:txEl>
                                          </p:spTgt>
                                        </p:tgtEl>
                                        <p:attrNameLst>
                                          <p:attrName>style.visibility</p:attrName>
                                        </p:attrNameLst>
                                      </p:cBhvr>
                                      <p:to>
                                        <p:strVal val="visible"/>
                                      </p:to>
                                    </p:set>
                                    <p:anim calcmode="lin" valueType="num">
                                      <p:cBhvr additive="base">
                                        <p:cTn id="13"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7">
                                            <p:txEl>
                                              <p:pRg st="1" end="1"/>
                                            </p:txEl>
                                          </p:spTgt>
                                        </p:tgtEl>
                                        <p:attrNameLst>
                                          <p:attrName>style.visibility</p:attrName>
                                        </p:attrNameLst>
                                      </p:cBhvr>
                                      <p:to>
                                        <p:strVal val="visible"/>
                                      </p:to>
                                    </p:set>
                                    <p:anim calcmode="lin" valueType="num">
                                      <p:cBhvr additive="base">
                                        <p:cTn id="17" dur="500" fill="hold"/>
                                        <p:tgtEl>
                                          <p:spTgt spid="17">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7">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7">
                                            <p:txEl>
                                              <p:pRg st="2" end="2"/>
                                            </p:txEl>
                                          </p:spTgt>
                                        </p:tgtEl>
                                        <p:attrNameLst>
                                          <p:attrName>style.visibility</p:attrName>
                                        </p:attrNameLst>
                                      </p:cBhvr>
                                      <p:to>
                                        <p:strVal val="visible"/>
                                      </p:to>
                                    </p:set>
                                    <p:anim calcmode="lin" valueType="num">
                                      <p:cBhvr additive="base">
                                        <p:cTn id="21"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build="p">
        <p:tmplLst>
          <p:tmpl lvl="1">
            <p:tnLst>
              <p:par>
                <p:cTn presetID="2" presetClass="entr" presetSubtype="4" fill="hold" nodeType="click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2">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Lst>
  </p:timing>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9_Two Content">
    <p:bg>
      <p:bgPr>
        <a:solidFill>
          <a:srgbClr val="398FFC"/>
        </a:solidFill>
        <a:effectLst/>
      </p:bgPr>
    </p:bg>
    <p:spTree>
      <p:nvGrpSpPr>
        <p:cNvPr id="1" name=""/>
        <p:cNvGrpSpPr/>
        <p:nvPr/>
      </p:nvGrpSpPr>
      <p:grpSpPr>
        <a:xfrm>
          <a:off x="0" y="0"/>
          <a:ext cx="0" cy="0"/>
          <a:chOff x="0" y="0"/>
          <a:chExt cx="0" cy="0"/>
        </a:xfrm>
      </p:grpSpPr>
      <p:sp>
        <p:nvSpPr>
          <p:cNvPr id="3" name="Graphic 7">
            <a:extLst>
              <a:ext uri="{FF2B5EF4-FFF2-40B4-BE49-F238E27FC236}">
                <a16:creationId xmlns:a16="http://schemas.microsoft.com/office/drawing/2014/main" id="{DC20AC87-5D3B-62A7-0E03-043E4741A308}"/>
              </a:ext>
            </a:extLst>
          </p:cNvPr>
          <p:cNvSpPr/>
          <p:nvPr/>
        </p:nvSpPr>
        <p:spPr>
          <a:xfrm>
            <a:off x="5691554" y="454769"/>
            <a:ext cx="5641276" cy="5728841"/>
          </a:xfrm>
          <a:custGeom>
            <a:avLst/>
            <a:gdLst>
              <a:gd name="connsiteX0" fmla="*/ 5175980 w 5641276"/>
              <a:gd name="connsiteY0" fmla="*/ 2582127 h 5728841"/>
              <a:gd name="connsiteX1" fmla="*/ 5641277 w 5641276"/>
              <a:gd name="connsiteY1" fmla="*/ 505027 h 5728841"/>
              <a:gd name="connsiteX2" fmla="*/ 4305110 w 5641276"/>
              <a:gd name="connsiteY2" fmla="*/ 1248106 h 5728841"/>
              <a:gd name="connsiteX3" fmla="*/ 2527935 w 5641276"/>
              <a:gd name="connsiteY3" fmla="*/ 743269 h 5728841"/>
              <a:gd name="connsiteX4" fmla="*/ 2269141 w 5641276"/>
              <a:gd name="connsiteY4" fmla="*/ 288478 h 5728841"/>
              <a:gd name="connsiteX5" fmla="*/ 286703 w 5641276"/>
              <a:gd name="connsiteY5" fmla="*/ 0 h 5728841"/>
              <a:gd name="connsiteX6" fmla="*/ 1030224 w 5641276"/>
              <a:gd name="connsiteY6" fmla="*/ 1333926 h 5728841"/>
              <a:gd name="connsiteX7" fmla="*/ 523780 w 5641276"/>
              <a:gd name="connsiteY7" fmla="*/ 3108847 h 5728841"/>
              <a:gd name="connsiteX8" fmla="*/ 390335 w 5641276"/>
              <a:gd name="connsiteY8" fmla="*/ 3188388 h 5728841"/>
              <a:gd name="connsiteX9" fmla="*/ 0 w 5641276"/>
              <a:gd name="connsiteY9" fmla="*/ 5223910 h 5728841"/>
              <a:gd name="connsiteX10" fmla="*/ 1336167 w 5641276"/>
              <a:gd name="connsiteY10" fmla="*/ 4480831 h 5728841"/>
              <a:gd name="connsiteX11" fmla="*/ 3113341 w 5641276"/>
              <a:gd name="connsiteY11" fmla="*/ 4985668 h 5728841"/>
              <a:gd name="connsiteX12" fmla="*/ 3274600 w 5641276"/>
              <a:gd name="connsiteY12" fmla="*/ 5265298 h 5728841"/>
              <a:gd name="connsiteX13" fmla="*/ 5354384 w 5641276"/>
              <a:gd name="connsiteY13" fmla="*/ 5728842 h 5728841"/>
              <a:gd name="connsiteX14" fmla="*/ 4610957 w 5641276"/>
              <a:gd name="connsiteY14" fmla="*/ 4394916 h 5728841"/>
              <a:gd name="connsiteX15" fmla="*/ 5117402 w 5641276"/>
              <a:gd name="connsiteY15" fmla="*/ 2619995 h 5728841"/>
              <a:gd name="connsiteX16" fmla="*/ 5175885 w 5641276"/>
              <a:gd name="connsiteY16" fmla="*/ 2582032 h 5728841"/>
              <a:gd name="connsiteX17" fmla="*/ 3209354 w 5641276"/>
              <a:gd name="connsiteY17" fmla="*/ 3561830 h 5728841"/>
              <a:gd name="connsiteX18" fmla="*/ 2122170 w 5641276"/>
              <a:gd name="connsiteY18" fmla="*/ 3252991 h 5728841"/>
              <a:gd name="connsiteX19" fmla="*/ 2431923 w 5641276"/>
              <a:gd name="connsiteY19" fmla="*/ 2167202 h 5728841"/>
              <a:gd name="connsiteX20" fmla="*/ 3519202 w 5641276"/>
              <a:gd name="connsiteY20" fmla="*/ 2476041 h 5728841"/>
              <a:gd name="connsiteX21" fmla="*/ 3209354 w 5641276"/>
              <a:gd name="connsiteY21" fmla="*/ 3561830 h 5728841"/>
              <a:gd name="connsiteX22" fmla="*/ 3209354 w 5641276"/>
              <a:gd name="connsiteY22" fmla="*/ 3561830 h 5728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641276" h="5728841">
                <a:moveTo>
                  <a:pt x="5175980" y="2582127"/>
                </a:moveTo>
                <a:lnTo>
                  <a:pt x="5641277" y="505027"/>
                </a:lnTo>
                <a:lnTo>
                  <a:pt x="4305110" y="1248106"/>
                </a:lnTo>
                <a:cubicBezTo>
                  <a:pt x="3674364" y="1598808"/>
                  <a:pt x="2878931" y="1373031"/>
                  <a:pt x="2527935" y="743269"/>
                </a:cubicBezTo>
                <a:lnTo>
                  <a:pt x="2269141" y="288478"/>
                </a:lnTo>
                <a:lnTo>
                  <a:pt x="286703" y="0"/>
                </a:lnTo>
                <a:lnTo>
                  <a:pt x="1030224" y="1333926"/>
                </a:lnTo>
                <a:cubicBezTo>
                  <a:pt x="1381220" y="1963593"/>
                  <a:pt x="1154621" y="2757859"/>
                  <a:pt x="523780" y="3108847"/>
                </a:cubicBezTo>
                <a:lnTo>
                  <a:pt x="390335" y="3188388"/>
                </a:lnTo>
                <a:lnTo>
                  <a:pt x="0" y="5223910"/>
                </a:lnTo>
                <a:lnTo>
                  <a:pt x="1336167" y="4480831"/>
                </a:lnTo>
                <a:cubicBezTo>
                  <a:pt x="1966913" y="4129938"/>
                  <a:pt x="2762250" y="4355811"/>
                  <a:pt x="3113341" y="4985668"/>
                </a:cubicBezTo>
                <a:lnTo>
                  <a:pt x="3274600" y="5265298"/>
                </a:lnTo>
                <a:lnTo>
                  <a:pt x="5354384" y="5728842"/>
                </a:lnTo>
                <a:lnTo>
                  <a:pt x="4610957" y="4394916"/>
                </a:lnTo>
                <a:cubicBezTo>
                  <a:pt x="4259961" y="3765249"/>
                  <a:pt x="4486561" y="2970983"/>
                  <a:pt x="5117402" y="2619995"/>
                </a:cubicBezTo>
                <a:lnTo>
                  <a:pt x="5175885" y="2582032"/>
                </a:lnTo>
                <a:close/>
                <a:moveTo>
                  <a:pt x="3209354" y="3561830"/>
                </a:moveTo>
                <a:cubicBezTo>
                  <a:pt x="2823496" y="3776476"/>
                  <a:pt x="2336864" y="3638041"/>
                  <a:pt x="2122170" y="3252991"/>
                </a:cubicBezTo>
                <a:cubicBezTo>
                  <a:pt x="1907477" y="2867751"/>
                  <a:pt x="2046161" y="2381753"/>
                  <a:pt x="2431923" y="2167202"/>
                </a:cubicBezTo>
                <a:cubicBezTo>
                  <a:pt x="2817781" y="1952556"/>
                  <a:pt x="3304508" y="2090896"/>
                  <a:pt x="3519202" y="2476041"/>
                </a:cubicBezTo>
                <a:cubicBezTo>
                  <a:pt x="3733895" y="2861091"/>
                  <a:pt x="3595116" y="3347184"/>
                  <a:pt x="3209354" y="3561830"/>
                </a:cubicBezTo>
                <a:lnTo>
                  <a:pt x="3209354" y="3561830"/>
                </a:lnTo>
                <a:close/>
              </a:path>
            </a:pathLst>
          </a:custGeom>
          <a:solidFill>
            <a:srgbClr val="D4EDFC">
              <a:alpha val="7212"/>
            </a:srgbClr>
          </a:solidFill>
          <a:ln w="0" cap="flat">
            <a:noFill/>
            <a:prstDash val="solid"/>
            <a:miter/>
          </a:ln>
        </p:spPr>
        <p:txBody>
          <a:bodyPr rtlCol="0" anchor="ctr"/>
          <a:lstStyle/>
          <a:p>
            <a:endParaRPr lang="en-GB"/>
          </a:p>
        </p:txBody>
      </p:sp>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14132"/>
            <a:ext cx="5732362" cy="537700"/>
          </a:xfrm>
        </p:spPr>
        <p:txBody>
          <a:bodyPr vert="horz" lIns="91440" tIns="45720" rIns="91440" bIns="45720" rtlCol="0" anchor="b" anchorCtr="0">
            <a:noAutofit/>
          </a:bodyPr>
          <a:lstStyle>
            <a:lvl1pPr>
              <a:defRPr lang="en-GB" sz="2800" b="1" dirty="0">
                <a:solidFill>
                  <a:schemeClr val="bg1"/>
                </a:solidFill>
                <a:latin typeface="Avenir Next LT Pro" panose="020B0504020202020204" pitchFamily="34" charset="0"/>
              </a:defRPr>
            </a:lvl1pPr>
          </a:lstStyle>
          <a:p>
            <a:pPr marL="0" lvl="0"/>
            <a:r>
              <a:rPr lang="en-US"/>
              <a:t>Click to edit Master title style</a:t>
            </a:r>
            <a:endParaRPr lang="en-GB" dirty="0"/>
          </a:p>
        </p:txBody>
      </p:sp>
      <p:pic>
        <p:nvPicPr>
          <p:cNvPr id="4" name="Graphic 3">
            <a:extLst>
              <a:ext uri="{FF2B5EF4-FFF2-40B4-BE49-F238E27FC236}">
                <a16:creationId xmlns:a16="http://schemas.microsoft.com/office/drawing/2014/main" id="{C9F81D01-517D-009D-459E-54F829D8C82E}"/>
              </a:ext>
            </a:extLst>
          </p:cNvPr>
          <p:cNvPicPr>
            <a:picLocks noChangeAspect="1"/>
          </p:cNvPicPr>
          <p:nvPr/>
        </p:nvPicPr>
        <p:blipFill>
          <a:blip r:embed="rId2">
            <a:extLst>
              <a:ext uri="{96DAC541-7B7A-43D3-8B79-37D633B846F1}">
                <asvg:svgBlip xmlns:asvg="http://schemas.microsoft.com/office/drawing/2016/SVG/main" r:embed="rId3"/>
              </a:ext>
            </a:extLst>
          </a:blip>
          <a:srcRect b="56345"/>
          <a:stretch/>
        </p:blipFill>
        <p:spPr>
          <a:xfrm>
            <a:off x="0" y="5346961"/>
            <a:ext cx="12186574" cy="1511040"/>
          </a:xfrm>
          <a:prstGeom prst="rect">
            <a:avLst/>
          </a:prstGeom>
        </p:spPr>
      </p:pic>
      <p:pic>
        <p:nvPicPr>
          <p:cNvPr id="6" name="Graphic 5">
            <a:extLst>
              <a:ext uri="{FF2B5EF4-FFF2-40B4-BE49-F238E27FC236}">
                <a16:creationId xmlns:a16="http://schemas.microsoft.com/office/drawing/2014/main" id="{57CB2258-D38B-3983-FBC3-8DC52B39BF3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500353" y="2315137"/>
            <a:ext cx="3376195" cy="3777688"/>
          </a:xfrm>
          <a:prstGeom prst="rect">
            <a:avLst/>
          </a:prstGeom>
        </p:spPr>
      </p:pic>
      <p:pic>
        <p:nvPicPr>
          <p:cNvPr id="11" name="Graphic 10">
            <a:extLst>
              <a:ext uri="{FF2B5EF4-FFF2-40B4-BE49-F238E27FC236}">
                <a16:creationId xmlns:a16="http://schemas.microsoft.com/office/drawing/2014/main" id="{CE3AEB5A-99F7-3B77-5BCA-844756EB3D7F}"/>
              </a:ext>
            </a:extLst>
          </p:cNvPr>
          <p:cNvPicPr>
            <a:picLocks noChangeAspect="1"/>
          </p:cNvPicPr>
          <p:nvPr/>
        </p:nvPicPr>
        <p:blipFill>
          <a:blip r:embed="rId6">
            <a:extLst>
              <a:ext uri="{96DAC541-7B7A-43D3-8B79-37D633B846F1}">
                <asvg:svgBlip xmlns:asvg="http://schemas.microsoft.com/office/drawing/2016/SVG/main" r:embed="rId7"/>
              </a:ext>
            </a:extLst>
          </a:blip>
          <a:srcRect l="25" r="25"/>
          <a:stretch/>
        </p:blipFill>
        <p:spPr>
          <a:xfrm>
            <a:off x="10197123" y="6092825"/>
            <a:ext cx="1699376" cy="400050"/>
          </a:xfrm>
          <a:prstGeom prst="rect">
            <a:avLst/>
          </a:prstGeom>
        </p:spPr>
      </p:pic>
      <p:sp>
        <p:nvSpPr>
          <p:cNvPr id="5" name="Text Placeholder 16">
            <a:extLst>
              <a:ext uri="{FF2B5EF4-FFF2-40B4-BE49-F238E27FC236}">
                <a16:creationId xmlns:a16="http://schemas.microsoft.com/office/drawing/2014/main" id="{80BC11E7-836D-F75A-C8E2-5516E40BC1A2}"/>
              </a:ext>
            </a:extLst>
          </p:cNvPr>
          <p:cNvSpPr>
            <a:spLocks noGrp="1"/>
          </p:cNvSpPr>
          <p:nvPr>
            <p:ph type="body" sz="quarter" idx="12"/>
          </p:nvPr>
        </p:nvSpPr>
        <p:spPr>
          <a:xfrm>
            <a:off x="359885" y="1333041"/>
            <a:ext cx="5732362" cy="2357792"/>
          </a:xfrm>
        </p:spPr>
        <p:txBody>
          <a:bodyPr>
            <a:noAutofit/>
          </a:bodyPr>
          <a:lstStyle>
            <a:lvl1pPr marL="285750" indent="-285750">
              <a:lnSpc>
                <a:spcPct val="150000"/>
              </a:lnSpc>
              <a:spcBef>
                <a:spcPts val="0"/>
              </a:spcBef>
              <a:spcAft>
                <a:spcPts val="1200"/>
              </a:spcAft>
              <a:buFontTx/>
              <a:buBlip>
                <a:blip r:embed="rId8">
                  <a:extLst>
                    <a:ext uri="{96DAC541-7B7A-43D3-8B79-37D633B846F1}">
                      <asvg:svgBlip xmlns:asvg="http://schemas.microsoft.com/office/drawing/2016/SVG/main" r:embed="rId9"/>
                    </a:ext>
                  </a:extLst>
                </a:blip>
              </a:buBlip>
              <a:defRPr sz="1400">
                <a:solidFill>
                  <a:schemeClr val="bg1"/>
                </a:solidFill>
                <a:latin typeface="Avenir Next LT Pro" panose="020B0504020202020204" pitchFamily="34" charset="0"/>
              </a:defRPr>
            </a:lvl1pPr>
            <a:lvl2pPr marL="742950" indent="-285750">
              <a:lnSpc>
                <a:spcPct val="150000"/>
              </a:lnSpc>
              <a:spcBef>
                <a:spcPts val="0"/>
              </a:spcBef>
              <a:spcAft>
                <a:spcPts val="1200"/>
              </a:spcAft>
              <a:buFontTx/>
              <a:buBlip>
                <a:blip r:embed="rId10">
                  <a:extLst>
                    <a:ext uri="{96DAC541-7B7A-43D3-8B79-37D633B846F1}">
                      <asvg:svgBlip xmlns:asvg="http://schemas.microsoft.com/office/drawing/2016/SVG/main" r:embed="rId11"/>
                    </a:ext>
                  </a:extLst>
                </a:blip>
              </a:buBlip>
              <a:defRPr sz="1400">
                <a:solidFill>
                  <a:schemeClr val="bg1"/>
                </a:solidFill>
                <a:latin typeface="Avenir Next LT Pro" panose="020B0504020202020204" pitchFamily="34" charset="0"/>
              </a:defRPr>
            </a:lvl2pPr>
            <a:lvl3pPr marL="1200150" indent="-285750">
              <a:lnSpc>
                <a:spcPct val="150000"/>
              </a:lnSpc>
              <a:spcBef>
                <a:spcPts val="0"/>
              </a:spcBef>
              <a:spcAft>
                <a:spcPts val="1200"/>
              </a:spcAft>
              <a:buFontTx/>
              <a:buBlip>
                <a:blip r:embed="rId10">
                  <a:extLst>
                    <a:ext uri="{96DAC541-7B7A-43D3-8B79-37D633B846F1}">
                      <asvg:svgBlip xmlns:asvg="http://schemas.microsoft.com/office/drawing/2016/SVG/main" r:embed="rId11"/>
                    </a:ext>
                  </a:extLst>
                </a:blip>
              </a:buBlip>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762272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 calcmode="lin" valueType="num">
                                      <p:cBhvr additive="base">
                                        <p:cTn id="1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additive="base">
                                        <p:cTn id="21"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tmplLst>
          <p:tmpl lvl="1">
            <p:tnLst>
              <p:par>
                <p:cTn presetID="2" presetClass="entr" presetSubtype="4" fill="hold" nodeType="click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ppt_x"/>
                          </p:val>
                        </p:tav>
                        <p:tav tm="100000">
                          <p:val>
                            <p:strVal val="#ppt_x"/>
                          </p:val>
                        </p:tav>
                      </p:tavLst>
                    </p:anim>
                    <p:anim calcmode="lin" valueType="num">
                      <p:cBhvr additive="base">
                        <p:cTn dur="500" fill="hold"/>
                        <p:tgtEl>
                          <p:spTgt spid="5"/>
                        </p:tgtEl>
                        <p:attrNameLst>
                          <p:attrName>ppt_y</p:attrName>
                        </p:attrNameLst>
                      </p:cBhvr>
                      <p:tavLst>
                        <p:tav tm="0">
                          <p:val>
                            <p:strVal val="1+#ppt_h/2"/>
                          </p:val>
                        </p:tav>
                        <p:tav tm="100000">
                          <p:val>
                            <p:strVal val="#ppt_y"/>
                          </p:val>
                        </p:tav>
                      </p:tavLst>
                    </p:anim>
                  </p:childTnLst>
                </p:cTn>
              </p:par>
            </p:tnLst>
          </p:tmpl>
          <p:tmpl lvl="2">
            <p:tnLst>
              <p:par>
                <p:cTn presetID="2" presetClass="entr" presetSubtype="4" fill="hold" nodeType="with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ppt_x"/>
                          </p:val>
                        </p:tav>
                        <p:tav tm="100000">
                          <p:val>
                            <p:strVal val="#ppt_x"/>
                          </p:val>
                        </p:tav>
                      </p:tavLst>
                    </p:anim>
                    <p:anim calcmode="lin" valueType="num">
                      <p:cBhvr additive="base">
                        <p:cTn dur="500" fill="hold"/>
                        <p:tgtEl>
                          <p:spTgt spid="5"/>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fill="hold" nodeType="with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ppt_x"/>
                          </p:val>
                        </p:tav>
                        <p:tav tm="100000">
                          <p:val>
                            <p:strVal val="#ppt_x"/>
                          </p:val>
                        </p:tav>
                      </p:tavLst>
                    </p:anim>
                    <p:anim calcmode="lin" valueType="num">
                      <p:cBhvr additive="base">
                        <p:cTn dur="500" fill="hold"/>
                        <p:tgtEl>
                          <p:spTgt spid="5"/>
                        </p:tgtEl>
                        <p:attrNameLst>
                          <p:attrName>ppt_y</p:attrName>
                        </p:attrNameLst>
                      </p:cBhvr>
                      <p:tavLst>
                        <p:tav tm="0">
                          <p:val>
                            <p:strVal val="1+#ppt_h/2"/>
                          </p:val>
                        </p:tav>
                        <p:tav tm="100000">
                          <p:val>
                            <p:strVal val="#ppt_y"/>
                          </p:val>
                        </p:tav>
                      </p:tavLst>
                    </p:anim>
                  </p:childTnLst>
                </p:cTn>
              </p:par>
            </p:tnLst>
          </p:tmpl>
        </p:tmplLst>
      </p:bldP>
    </p:bldLst>
  </p:timing>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3_Two Content">
    <p:bg>
      <p:bgPr>
        <a:solidFill>
          <a:srgbClr val="398FFC"/>
        </a:solidFill>
        <a:effectLst/>
      </p:bgPr>
    </p:bg>
    <p:spTree>
      <p:nvGrpSpPr>
        <p:cNvPr id="1" name=""/>
        <p:cNvGrpSpPr/>
        <p:nvPr/>
      </p:nvGrpSpPr>
      <p:grpSpPr>
        <a:xfrm>
          <a:off x="0" y="0"/>
          <a:ext cx="0" cy="0"/>
          <a:chOff x="0" y="0"/>
          <a:chExt cx="0" cy="0"/>
        </a:xfrm>
      </p:grpSpPr>
      <p:sp>
        <p:nvSpPr>
          <p:cNvPr id="10" name="Graphic 7">
            <a:extLst>
              <a:ext uri="{FF2B5EF4-FFF2-40B4-BE49-F238E27FC236}">
                <a16:creationId xmlns:a16="http://schemas.microsoft.com/office/drawing/2014/main" id="{D73BB417-98AD-29BC-8C92-6BA19673CEB7}"/>
              </a:ext>
            </a:extLst>
          </p:cNvPr>
          <p:cNvSpPr/>
          <p:nvPr/>
        </p:nvSpPr>
        <p:spPr>
          <a:xfrm>
            <a:off x="5691554" y="454769"/>
            <a:ext cx="5641276" cy="5728841"/>
          </a:xfrm>
          <a:custGeom>
            <a:avLst/>
            <a:gdLst>
              <a:gd name="connsiteX0" fmla="*/ 5175980 w 5641276"/>
              <a:gd name="connsiteY0" fmla="*/ 2582127 h 5728841"/>
              <a:gd name="connsiteX1" fmla="*/ 5641277 w 5641276"/>
              <a:gd name="connsiteY1" fmla="*/ 505027 h 5728841"/>
              <a:gd name="connsiteX2" fmla="*/ 4305110 w 5641276"/>
              <a:gd name="connsiteY2" fmla="*/ 1248106 h 5728841"/>
              <a:gd name="connsiteX3" fmla="*/ 2527935 w 5641276"/>
              <a:gd name="connsiteY3" fmla="*/ 743269 h 5728841"/>
              <a:gd name="connsiteX4" fmla="*/ 2269141 w 5641276"/>
              <a:gd name="connsiteY4" fmla="*/ 288478 h 5728841"/>
              <a:gd name="connsiteX5" fmla="*/ 286703 w 5641276"/>
              <a:gd name="connsiteY5" fmla="*/ 0 h 5728841"/>
              <a:gd name="connsiteX6" fmla="*/ 1030224 w 5641276"/>
              <a:gd name="connsiteY6" fmla="*/ 1333926 h 5728841"/>
              <a:gd name="connsiteX7" fmla="*/ 523780 w 5641276"/>
              <a:gd name="connsiteY7" fmla="*/ 3108847 h 5728841"/>
              <a:gd name="connsiteX8" fmla="*/ 390335 w 5641276"/>
              <a:gd name="connsiteY8" fmla="*/ 3188388 h 5728841"/>
              <a:gd name="connsiteX9" fmla="*/ 0 w 5641276"/>
              <a:gd name="connsiteY9" fmla="*/ 5223910 h 5728841"/>
              <a:gd name="connsiteX10" fmla="*/ 1336167 w 5641276"/>
              <a:gd name="connsiteY10" fmla="*/ 4480831 h 5728841"/>
              <a:gd name="connsiteX11" fmla="*/ 3113341 w 5641276"/>
              <a:gd name="connsiteY11" fmla="*/ 4985668 h 5728841"/>
              <a:gd name="connsiteX12" fmla="*/ 3274600 w 5641276"/>
              <a:gd name="connsiteY12" fmla="*/ 5265298 h 5728841"/>
              <a:gd name="connsiteX13" fmla="*/ 5354384 w 5641276"/>
              <a:gd name="connsiteY13" fmla="*/ 5728842 h 5728841"/>
              <a:gd name="connsiteX14" fmla="*/ 4610957 w 5641276"/>
              <a:gd name="connsiteY14" fmla="*/ 4394916 h 5728841"/>
              <a:gd name="connsiteX15" fmla="*/ 5117402 w 5641276"/>
              <a:gd name="connsiteY15" fmla="*/ 2619995 h 5728841"/>
              <a:gd name="connsiteX16" fmla="*/ 5175885 w 5641276"/>
              <a:gd name="connsiteY16" fmla="*/ 2582032 h 5728841"/>
              <a:gd name="connsiteX17" fmla="*/ 3209354 w 5641276"/>
              <a:gd name="connsiteY17" fmla="*/ 3561830 h 5728841"/>
              <a:gd name="connsiteX18" fmla="*/ 2122170 w 5641276"/>
              <a:gd name="connsiteY18" fmla="*/ 3252991 h 5728841"/>
              <a:gd name="connsiteX19" fmla="*/ 2431923 w 5641276"/>
              <a:gd name="connsiteY19" fmla="*/ 2167202 h 5728841"/>
              <a:gd name="connsiteX20" fmla="*/ 3519202 w 5641276"/>
              <a:gd name="connsiteY20" fmla="*/ 2476041 h 5728841"/>
              <a:gd name="connsiteX21" fmla="*/ 3209354 w 5641276"/>
              <a:gd name="connsiteY21" fmla="*/ 3561830 h 5728841"/>
              <a:gd name="connsiteX22" fmla="*/ 3209354 w 5641276"/>
              <a:gd name="connsiteY22" fmla="*/ 3561830 h 5728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641276" h="5728841">
                <a:moveTo>
                  <a:pt x="5175980" y="2582127"/>
                </a:moveTo>
                <a:lnTo>
                  <a:pt x="5641277" y="505027"/>
                </a:lnTo>
                <a:lnTo>
                  <a:pt x="4305110" y="1248106"/>
                </a:lnTo>
                <a:cubicBezTo>
                  <a:pt x="3674364" y="1598808"/>
                  <a:pt x="2878931" y="1373031"/>
                  <a:pt x="2527935" y="743269"/>
                </a:cubicBezTo>
                <a:lnTo>
                  <a:pt x="2269141" y="288478"/>
                </a:lnTo>
                <a:lnTo>
                  <a:pt x="286703" y="0"/>
                </a:lnTo>
                <a:lnTo>
                  <a:pt x="1030224" y="1333926"/>
                </a:lnTo>
                <a:cubicBezTo>
                  <a:pt x="1381220" y="1963593"/>
                  <a:pt x="1154621" y="2757859"/>
                  <a:pt x="523780" y="3108847"/>
                </a:cubicBezTo>
                <a:lnTo>
                  <a:pt x="390335" y="3188388"/>
                </a:lnTo>
                <a:lnTo>
                  <a:pt x="0" y="5223910"/>
                </a:lnTo>
                <a:lnTo>
                  <a:pt x="1336167" y="4480831"/>
                </a:lnTo>
                <a:cubicBezTo>
                  <a:pt x="1966913" y="4129938"/>
                  <a:pt x="2762250" y="4355811"/>
                  <a:pt x="3113341" y="4985668"/>
                </a:cubicBezTo>
                <a:lnTo>
                  <a:pt x="3274600" y="5265298"/>
                </a:lnTo>
                <a:lnTo>
                  <a:pt x="5354384" y="5728842"/>
                </a:lnTo>
                <a:lnTo>
                  <a:pt x="4610957" y="4394916"/>
                </a:lnTo>
                <a:cubicBezTo>
                  <a:pt x="4259961" y="3765249"/>
                  <a:pt x="4486561" y="2970983"/>
                  <a:pt x="5117402" y="2619995"/>
                </a:cubicBezTo>
                <a:lnTo>
                  <a:pt x="5175885" y="2582032"/>
                </a:lnTo>
                <a:close/>
                <a:moveTo>
                  <a:pt x="3209354" y="3561830"/>
                </a:moveTo>
                <a:cubicBezTo>
                  <a:pt x="2823496" y="3776476"/>
                  <a:pt x="2336864" y="3638041"/>
                  <a:pt x="2122170" y="3252991"/>
                </a:cubicBezTo>
                <a:cubicBezTo>
                  <a:pt x="1907477" y="2867751"/>
                  <a:pt x="2046161" y="2381753"/>
                  <a:pt x="2431923" y="2167202"/>
                </a:cubicBezTo>
                <a:cubicBezTo>
                  <a:pt x="2817781" y="1952556"/>
                  <a:pt x="3304508" y="2090896"/>
                  <a:pt x="3519202" y="2476041"/>
                </a:cubicBezTo>
                <a:cubicBezTo>
                  <a:pt x="3733895" y="2861091"/>
                  <a:pt x="3595116" y="3347184"/>
                  <a:pt x="3209354" y="3561830"/>
                </a:cubicBezTo>
                <a:lnTo>
                  <a:pt x="3209354" y="3561830"/>
                </a:lnTo>
                <a:close/>
              </a:path>
            </a:pathLst>
          </a:custGeom>
          <a:solidFill>
            <a:srgbClr val="D4EDFC">
              <a:alpha val="7212"/>
            </a:srgbClr>
          </a:solidFill>
          <a:ln w="0" cap="flat">
            <a:noFill/>
            <a:prstDash val="solid"/>
            <a:miter/>
          </a:ln>
        </p:spPr>
        <p:txBody>
          <a:bodyPr rtlCol="0" anchor="ctr"/>
          <a:lstStyle/>
          <a:p>
            <a:endParaRPr lang="en-GB"/>
          </a:p>
        </p:txBody>
      </p:sp>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14132"/>
            <a:ext cx="5732362" cy="537700"/>
          </a:xfrm>
        </p:spPr>
        <p:txBody>
          <a:bodyPr vert="horz" lIns="91440" tIns="45720" rIns="91440" bIns="45720" rtlCol="0" anchor="b" anchorCtr="0">
            <a:noAutofit/>
          </a:bodyPr>
          <a:lstStyle>
            <a:lvl1pPr>
              <a:defRPr lang="en-GB" sz="2800" b="1" dirty="0">
                <a:solidFill>
                  <a:schemeClr val="bg1"/>
                </a:solidFill>
                <a:latin typeface="Avenir Next LT Pro" panose="020B0504020202020204" pitchFamily="34" charset="0"/>
              </a:defRPr>
            </a:lvl1pPr>
          </a:lstStyle>
          <a:p>
            <a:pPr marL="0" lvl="0"/>
            <a:r>
              <a:rPr lang="en-US"/>
              <a:t>Click to edit Master title style</a:t>
            </a:r>
            <a:endParaRPr lang="en-GB" dirty="0"/>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1181146" y="1487036"/>
            <a:ext cx="4914854" cy="537700"/>
          </a:xfrm>
        </p:spPr>
        <p:txBody>
          <a:bodyPr anchor="ct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p:txBody>
      </p:sp>
      <p:pic>
        <p:nvPicPr>
          <p:cNvPr id="4" name="Graphic 3">
            <a:extLst>
              <a:ext uri="{FF2B5EF4-FFF2-40B4-BE49-F238E27FC236}">
                <a16:creationId xmlns:a16="http://schemas.microsoft.com/office/drawing/2014/main" id="{C9F81D01-517D-009D-459E-54F829D8C82E}"/>
              </a:ext>
            </a:extLst>
          </p:cNvPr>
          <p:cNvPicPr>
            <a:picLocks noChangeAspect="1"/>
          </p:cNvPicPr>
          <p:nvPr/>
        </p:nvPicPr>
        <p:blipFill>
          <a:blip r:embed="rId2">
            <a:extLst>
              <a:ext uri="{96DAC541-7B7A-43D3-8B79-37D633B846F1}">
                <asvg:svgBlip xmlns:asvg="http://schemas.microsoft.com/office/drawing/2016/SVG/main" r:embed="rId3"/>
              </a:ext>
            </a:extLst>
          </a:blip>
          <a:srcRect b="56345"/>
          <a:stretch/>
        </p:blipFill>
        <p:spPr>
          <a:xfrm>
            <a:off x="0" y="5346961"/>
            <a:ext cx="12186574" cy="1511040"/>
          </a:xfrm>
          <a:prstGeom prst="rect">
            <a:avLst/>
          </a:prstGeom>
        </p:spPr>
      </p:pic>
      <p:pic>
        <p:nvPicPr>
          <p:cNvPr id="6" name="Graphic 5">
            <a:extLst>
              <a:ext uri="{FF2B5EF4-FFF2-40B4-BE49-F238E27FC236}">
                <a16:creationId xmlns:a16="http://schemas.microsoft.com/office/drawing/2014/main" id="{57CB2258-D38B-3983-FBC3-8DC52B39BF3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500353" y="2315137"/>
            <a:ext cx="3376195" cy="3777688"/>
          </a:xfrm>
          <a:prstGeom prst="rect">
            <a:avLst/>
          </a:prstGeom>
        </p:spPr>
      </p:pic>
      <p:pic>
        <p:nvPicPr>
          <p:cNvPr id="11" name="Graphic 10">
            <a:extLst>
              <a:ext uri="{FF2B5EF4-FFF2-40B4-BE49-F238E27FC236}">
                <a16:creationId xmlns:a16="http://schemas.microsoft.com/office/drawing/2014/main" id="{CE3AEB5A-99F7-3B77-5BCA-844756EB3D7F}"/>
              </a:ext>
            </a:extLst>
          </p:cNvPr>
          <p:cNvPicPr>
            <a:picLocks noChangeAspect="1"/>
          </p:cNvPicPr>
          <p:nvPr/>
        </p:nvPicPr>
        <p:blipFill>
          <a:blip r:embed="rId6">
            <a:extLst>
              <a:ext uri="{96DAC541-7B7A-43D3-8B79-37D633B846F1}">
                <asvg:svgBlip xmlns:asvg="http://schemas.microsoft.com/office/drawing/2016/SVG/main" r:embed="rId7"/>
              </a:ext>
            </a:extLst>
          </a:blip>
          <a:srcRect l="25" r="25"/>
          <a:stretch/>
        </p:blipFill>
        <p:spPr>
          <a:xfrm>
            <a:off x="10197123" y="6092825"/>
            <a:ext cx="1699376" cy="400050"/>
          </a:xfrm>
          <a:prstGeom prst="rect">
            <a:avLst/>
          </a:prstGeom>
        </p:spPr>
      </p:pic>
      <p:sp>
        <p:nvSpPr>
          <p:cNvPr id="3" name="Text Placeholder 16">
            <a:extLst>
              <a:ext uri="{FF2B5EF4-FFF2-40B4-BE49-F238E27FC236}">
                <a16:creationId xmlns:a16="http://schemas.microsoft.com/office/drawing/2014/main" id="{B35D88F6-765F-0A9C-C30B-614A37F59D2B}"/>
              </a:ext>
            </a:extLst>
          </p:cNvPr>
          <p:cNvSpPr>
            <a:spLocks noGrp="1"/>
          </p:cNvSpPr>
          <p:nvPr>
            <p:ph type="body" sz="quarter" idx="13"/>
          </p:nvPr>
        </p:nvSpPr>
        <p:spPr>
          <a:xfrm>
            <a:off x="1181146" y="2148709"/>
            <a:ext cx="4914854" cy="537700"/>
          </a:xfrm>
        </p:spPr>
        <p:txBody>
          <a:bodyPr anchor="ct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p:txBody>
      </p:sp>
      <p:sp>
        <p:nvSpPr>
          <p:cNvPr id="5" name="Text Placeholder 16">
            <a:extLst>
              <a:ext uri="{FF2B5EF4-FFF2-40B4-BE49-F238E27FC236}">
                <a16:creationId xmlns:a16="http://schemas.microsoft.com/office/drawing/2014/main" id="{A985DF9F-7F18-BB89-6854-F71AB7859BF7}"/>
              </a:ext>
            </a:extLst>
          </p:cNvPr>
          <p:cNvSpPr>
            <a:spLocks noGrp="1"/>
          </p:cNvSpPr>
          <p:nvPr>
            <p:ph type="body" sz="quarter" idx="14"/>
          </p:nvPr>
        </p:nvSpPr>
        <p:spPr>
          <a:xfrm>
            <a:off x="1181146" y="2810382"/>
            <a:ext cx="4914854" cy="537700"/>
          </a:xfrm>
        </p:spPr>
        <p:txBody>
          <a:bodyPr anchor="ct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p:txBody>
      </p:sp>
      <p:sp>
        <p:nvSpPr>
          <p:cNvPr id="13" name="Graphic 11">
            <a:extLst>
              <a:ext uri="{FF2B5EF4-FFF2-40B4-BE49-F238E27FC236}">
                <a16:creationId xmlns:a16="http://schemas.microsoft.com/office/drawing/2014/main" id="{17855753-4576-2CCB-24A0-52F1F7381FF5}"/>
              </a:ext>
            </a:extLst>
          </p:cNvPr>
          <p:cNvSpPr/>
          <p:nvPr/>
        </p:nvSpPr>
        <p:spPr>
          <a:xfrm>
            <a:off x="412296" y="1450152"/>
            <a:ext cx="560850" cy="574584"/>
          </a:xfrm>
          <a:custGeom>
            <a:avLst/>
            <a:gdLst>
              <a:gd name="connsiteX0" fmla="*/ 514579 w 560850"/>
              <a:gd name="connsiteY0" fmla="*/ 258975 h 574584"/>
              <a:gd name="connsiteX1" fmla="*/ 560850 w 560850"/>
              <a:gd name="connsiteY1" fmla="*/ 50680 h 574584"/>
              <a:gd name="connsiteX2" fmla="*/ 428009 w 560850"/>
              <a:gd name="connsiteY2" fmla="*/ 125180 h 574584"/>
              <a:gd name="connsiteX3" fmla="*/ 251286 w 560850"/>
              <a:gd name="connsiteY3" fmla="*/ 74563 h 574584"/>
              <a:gd name="connsiteX4" fmla="*/ 225572 w 560850"/>
              <a:gd name="connsiteY4" fmla="*/ 28951 h 574584"/>
              <a:gd name="connsiteX5" fmla="*/ 28479 w 560850"/>
              <a:gd name="connsiteY5" fmla="*/ 0 h 574584"/>
              <a:gd name="connsiteX6" fmla="*/ 102413 w 560850"/>
              <a:gd name="connsiteY6" fmla="*/ 133795 h 574584"/>
              <a:gd name="connsiteX7" fmla="*/ 52055 w 560850"/>
              <a:gd name="connsiteY7" fmla="*/ 311809 h 574584"/>
              <a:gd name="connsiteX8" fmla="*/ 38790 w 560850"/>
              <a:gd name="connsiteY8" fmla="*/ 319791 h 574584"/>
              <a:gd name="connsiteX9" fmla="*/ 0 w 560850"/>
              <a:gd name="connsiteY9" fmla="*/ 523904 h 574584"/>
              <a:gd name="connsiteX10" fmla="*/ 132841 w 560850"/>
              <a:gd name="connsiteY10" fmla="*/ 449405 h 574584"/>
              <a:gd name="connsiteX11" fmla="*/ 309502 w 560850"/>
              <a:gd name="connsiteY11" fmla="*/ 500022 h 574584"/>
              <a:gd name="connsiteX12" fmla="*/ 325533 w 560850"/>
              <a:gd name="connsiteY12" fmla="*/ 528086 h 574584"/>
              <a:gd name="connsiteX13" fmla="*/ 532308 w 560850"/>
              <a:gd name="connsiteY13" fmla="*/ 574585 h 574584"/>
              <a:gd name="connsiteX14" fmla="*/ 458375 w 560850"/>
              <a:gd name="connsiteY14" fmla="*/ 440789 h 574584"/>
              <a:gd name="connsiteX15" fmla="*/ 508732 w 560850"/>
              <a:gd name="connsiteY15" fmla="*/ 262776 h 574584"/>
              <a:gd name="connsiteX16" fmla="*/ 514579 w 560850"/>
              <a:gd name="connsiteY16" fmla="*/ 258975 h 574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0850" h="574584">
                <a:moveTo>
                  <a:pt x="514579" y="258975"/>
                </a:moveTo>
                <a:lnTo>
                  <a:pt x="560850" y="50680"/>
                </a:lnTo>
                <a:lnTo>
                  <a:pt x="428009" y="125180"/>
                </a:lnTo>
                <a:cubicBezTo>
                  <a:pt x="365329" y="160339"/>
                  <a:pt x="286240" y="137723"/>
                  <a:pt x="251286" y="74563"/>
                </a:cubicBezTo>
                <a:lnTo>
                  <a:pt x="225572" y="28951"/>
                </a:lnTo>
                <a:lnTo>
                  <a:pt x="28479" y="0"/>
                </a:lnTo>
                <a:lnTo>
                  <a:pt x="102413" y="133795"/>
                </a:lnTo>
                <a:cubicBezTo>
                  <a:pt x="137305" y="196955"/>
                  <a:pt x="114798" y="276586"/>
                  <a:pt x="52055" y="311809"/>
                </a:cubicBezTo>
                <a:lnTo>
                  <a:pt x="38790" y="319791"/>
                </a:lnTo>
                <a:lnTo>
                  <a:pt x="0" y="523904"/>
                </a:lnTo>
                <a:lnTo>
                  <a:pt x="132841" y="449405"/>
                </a:lnTo>
                <a:cubicBezTo>
                  <a:pt x="195521" y="414246"/>
                  <a:pt x="274610" y="436862"/>
                  <a:pt x="309502" y="500022"/>
                </a:cubicBezTo>
                <a:lnTo>
                  <a:pt x="325533" y="528086"/>
                </a:lnTo>
                <a:lnTo>
                  <a:pt x="532308" y="574585"/>
                </a:lnTo>
                <a:lnTo>
                  <a:pt x="458375" y="440789"/>
                </a:lnTo>
                <a:cubicBezTo>
                  <a:pt x="423483" y="377629"/>
                  <a:pt x="445989" y="297998"/>
                  <a:pt x="508732" y="262776"/>
                </a:cubicBezTo>
                <a:lnTo>
                  <a:pt x="514579" y="258975"/>
                </a:lnTo>
                <a:close/>
              </a:path>
            </a:pathLst>
          </a:custGeom>
          <a:solidFill>
            <a:srgbClr val="1B1464"/>
          </a:solidFill>
          <a:ln w="0" cap="flat">
            <a:noFill/>
            <a:prstDash val="solid"/>
            <a:miter/>
          </a:ln>
        </p:spPr>
        <p:txBody>
          <a:bodyPr rtlCol="0" anchor="ctr"/>
          <a:lstStyle/>
          <a:p>
            <a:pPr algn="ctr"/>
            <a:r>
              <a:rPr lang="en-GB" b="1" i="0" dirty="0">
                <a:solidFill>
                  <a:schemeClr val="bg1"/>
                </a:solidFill>
                <a:latin typeface="Avenir Next LT Pro" panose="020B0504020202020204" pitchFamily="34" charset="77"/>
              </a:rPr>
              <a:t>A</a:t>
            </a:r>
          </a:p>
        </p:txBody>
      </p:sp>
      <p:sp>
        <p:nvSpPr>
          <p:cNvPr id="14" name="Graphic 11">
            <a:extLst>
              <a:ext uri="{FF2B5EF4-FFF2-40B4-BE49-F238E27FC236}">
                <a16:creationId xmlns:a16="http://schemas.microsoft.com/office/drawing/2014/main" id="{5A56AD6A-893F-CF61-7576-2E0D6B39E3BD}"/>
              </a:ext>
            </a:extLst>
          </p:cNvPr>
          <p:cNvSpPr/>
          <p:nvPr/>
        </p:nvSpPr>
        <p:spPr>
          <a:xfrm>
            <a:off x="412296" y="2111825"/>
            <a:ext cx="560850" cy="574584"/>
          </a:xfrm>
          <a:custGeom>
            <a:avLst/>
            <a:gdLst>
              <a:gd name="connsiteX0" fmla="*/ 514579 w 560850"/>
              <a:gd name="connsiteY0" fmla="*/ 258975 h 574584"/>
              <a:gd name="connsiteX1" fmla="*/ 560850 w 560850"/>
              <a:gd name="connsiteY1" fmla="*/ 50680 h 574584"/>
              <a:gd name="connsiteX2" fmla="*/ 428009 w 560850"/>
              <a:gd name="connsiteY2" fmla="*/ 125180 h 574584"/>
              <a:gd name="connsiteX3" fmla="*/ 251286 w 560850"/>
              <a:gd name="connsiteY3" fmla="*/ 74563 h 574584"/>
              <a:gd name="connsiteX4" fmla="*/ 225572 w 560850"/>
              <a:gd name="connsiteY4" fmla="*/ 28951 h 574584"/>
              <a:gd name="connsiteX5" fmla="*/ 28479 w 560850"/>
              <a:gd name="connsiteY5" fmla="*/ 0 h 574584"/>
              <a:gd name="connsiteX6" fmla="*/ 102413 w 560850"/>
              <a:gd name="connsiteY6" fmla="*/ 133795 h 574584"/>
              <a:gd name="connsiteX7" fmla="*/ 52055 w 560850"/>
              <a:gd name="connsiteY7" fmla="*/ 311809 h 574584"/>
              <a:gd name="connsiteX8" fmla="*/ 38790 w 560850"/>
              <a:gd name="connsiteY8" fmla="*/ 319791 h 574584"/>
              <a:gd name="connsiteX9" fmla="*/ 0 w 560850"/>
              <a:gd name="connsiteY9" fmla="*/ 523904 h 574584"/>
              <a:gd name="connsiteX10" fmla="*/ 132841 w 560850"/>
              <a:gd name="connsiteY10" fmla="*/ 449405 h 574584"/>
              <a:gd name="connsiteX11" fmla="*/ 309502 w 560850"/>
              <a:gd name="connsiteY11" fmla="*/ 500022 h 574584"/>
              <a:gd name="connsiteX12" fmla="*/ 325533 w 560850"/>
              <a:gd name="connsiteY12" fmla="*/ 528086 h 574584"/>
              <a:gd name="connsiteX13" fmla="*/ 532308 w 560850"/>
              <a:gd name="connsiteY13" fmla="*/ 574585 h 574584"/>
              <a:gd name="connsiteX14" fmla="*/ 458375 w 560850"/>
              <a:gd name="connsiteY14" fmla="*/ 440789 h 574584"/>
              <a:gd name="connsiteX15" fmla="*/ 508732 w 560850"/>
              <a:gd name="connsiteY15" fmla="*/ 262776 h 574584"/>
              <a:gd name="connsiteX16" fmla="*/ 514579 w 560850"/>
              <a:gd name="connsiteY16" fmla="*/ 258975 h 574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0850" h="574584">
                <a:moveTo>
                  <a:pt x="514579" y="258975"/>
                </a:moveTo>
                <a:lnTo>
                  <a:pt x="560850" y="50680"/>
                </a:lnTo>
                <a:lnTo>
                  <a:pt x="428009" y="125180"/>
                </a:lnTo>
                <a:cubicBezTo>
                  <a:pt x="365329" y="160339"/>
                  <a:pt x="286240" y="137723"/>
                  <a:pt x="251286" y="74563"/>
                </a:cubicBezTo>
                <a:lnTo>
                  <a:pt x="225572" y="28951"/>
                </a:lnTo>
                <a:lnTo>
                  <a:pt x="28479" y="0"/>
                </a:lnTo>
                <a:lnTo>
                  <a:pt x="102413" y="133795"/>
                </a:lnTo>
                <a:cubicBezTo>
                  <a:pt x="137305" y="196955"/>
                  <a:pt x="114798" y="276586"/>
                  <a:pt x="52055" y="311809"/>
                </a:cubicBezTo>
                <a:lnTo>
                  <a:pt x="38790" y="319791"/>
                </a:lnTo>
                <a:lnTo>
                  <a:pt x="0" y="523904"/>
                </a:lnTo>
                <a:lnTo>
                  <a:pt x="132841" y="449405"/>
                </a:lnTo>
                <a:cubicBezTo>
                  <a:pt x="195521" y="414246"/>
                  <a:pt x="274610" y="436862"/>
                  <a:pt x="309502" y="500022"/>
                </a:cubicBezTo>
                <a:lnTo>
                  <a:pt x="325533" y="528086"/>
                </a:lnTo>
                <a:lnTo>
                  <a:pt x="532308" y="574585"/>
                </a:lnTo>
                <a:lnTo>
                  <a:pt x="458375" y="440789"/>
                </a:lnTo>
                <a:cubicBezTo>
                  <a:pt x="423483" y="377629"/>
                  <a:pt x="445989" y="297998"/>
                  <a:pt x="508732" y="262776"/>
                </a:cubicBezTo>
                <a:lnTo>
                  <a:pt x="514579" y="258975"/>
                </a:lnTo>
                <a:close/>
              </a:path>
            </a:pathLst>
          </a:custGeom>
          <a:solidFill>
            <a:srgbClr val="1B1464"/>
          </a:solidFill>
          <a:ln w="0" cap="flat">
            <a:noFill/>
            <a:prstDash val="solid"/>
            <a:miter/>
          </a:ln>
        </p:spPr>
        <p:txBody>
          <a:bodyPr rtlCol="0" anchor="ctr"/>
          <a:lstStyle/>
          <a:p>
            <a:pPr algn="ctr"/>
            <a:r>
              <a:rPr lang="en-GB" b="1" i="0" dirty="0">
                <a:solidFill>
                  <a:schemeClr val="bg1"/>
                </a:solidFill>
                <a:latin typeface="Avenir Next LT Pro" panose="020B0504020202020204" pitchFamily="34" charset="77"/>
              </a:rPr>
              <a:t>B</a:t>
            </a:r>
          </a:p>
        </p:txBody>
      </p:sp>
      <p:sp>
        <p:nvSpPr>
          <p:cNvPr id="15" name="Graphic 11">
            <a:extLst>
              <a:ext uri="{FF2B5EF4-FFF2-40B4-BE49-F238E27FC236}">
                <a16:creationId xmlns:a16="http://schemas.microsoft.com/office/drawing/2014/main" id="{FB5E64BE-F13B-E6DC-7880-6878BF51495E}"/>
              </a:ext>
            </a:extLst>
          </p:cNvPr>
          <p:cNvSpPr/>
          <p:nvPr/>
        </p:nvSpPr>
        <p:spPr>
          <a:xfrm>
            <a:off x="412296" y="2757674"/>
            <a:ext cx="560850" cy="574584"/>
          </a:xfrm>
          <a:custGeom>
            <a:avLst/>
            <a:gdLst>
              <a:gd name="connsiteX0" fmla="*/ 514579 w 560850"/>
              <a:gd name="connsiteY0" fmla="*/ 258975 h 574584"/>
              <a:gd name="connsiteX1" fmla="*/ 560850 w 560850"/>
              <a:gd name="connsiteY1" fmla="*/ 50680 h 574584"/>
              <a:gd name="connsiteX2" fmla="*/ 428009 w 560850"/>
              <a:gd name="connsiteY2" fmla="*/ 125180 h 574584"/>
              <a:gd name="connsiteX3" fmla="*/ 251286 w 560850"/>
              <a:gd name="connsiteY3" fmla="*/ 74563 h 574584"/>
              <a:gd name="connsiteX4" fmla="*/ 225572 w 560850"/>
              <a:gd name="connsiteY4" fmla="*/ 28951 h 574584"/>
              <a:gd name="connsiteX5" fmla="*/ 28479 w 560850"/>
              <a:gd name="connsiteY5" fmla="*/ 0 h 574584"/>
              <a:gd name="connsiteX6" fmla="*/ 102413 w 560850"/>
              <a:gd name="connsiteY6" fmla="*/ 133795 h 574584"/>
              <a:gd name="connsiteX7" fmla="*/ 52055 w 560850"/>
              <a:gd name="connsiteY7" fmla="*/ 311809 h 574584"/>
              <a:gd name="connsiteX8" fmla="*/ 38790 w 560850"/>
              <a:gd name="connsiteY8" fmla="*/ 319791 h 574584"/>
              <a:gd name="connsiteX9" fmla="*/ 0 w 560850"/>
              <a:gd name="connsiteY9" fmla="*/ 523904 h 574584"/>
              <a:gd name="connsiteX10" fmla="*/ 132841 w 560850"/>
              <a:gd name="connsiteY10" fmla="*/ 449405 h 574584"/>
              <a:gd name="connsiteX11" fmla="*/ 309502 w 560850"/>
              <a:gd name="connsiteY11" fmla="*/ 500022 h 574584"/>
              <a:gd name="connsiteX12" fmla="*/ 325533 w 560850"/>
              <a:gd name="connsiteY12" fmla="*/ 528086 h 574584"/>
              <a:gd name="connsiteX13" fmla="*/ 532308 w 560850"/>
              <a:gd name="connsiteY13" fmla="*/ 574585 h 574584"/>
              <a:gd name="connsiteX14" fmla="*/ 458375 w 560850"/>
              <a:gd name="connsiteY14" fmla="*/ 440789 h 574584"/>
              <a:gd name="connsiteX15" fmla="*/ 508732 w 560850"/>
              <a:gd name="connsiteY15" fmla="*/ 262776 h 574584"/>
              <a:gd name="connsiteX16" fmla="*/ 514579 w 560850"/>
              <a:gd name="connsiteY16" fmla="*/ 258975 h 574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0850" h="574584">
                <a:moveTo>
                  <a:pt x="514579" y="258975"/>
                </a:moveTo>
                <a:lnTo>
                  <a:pt x="560850" y="50680"/>
                </a:lnTo>
                <a:lnTo>
                  <a:pt x="428009" y="125180"/>
                </a:lnTo>
                <a:cubicBezTo>
                  <a:pt x="365329" y="160339"/>
                  <a:pt x="286240" y="137723"/>
                  <a:pt x="251286" y="74563"/>
                </a:cubicBezTo>
                <a:lnTo>
                  <a:pt x="225572" y="28951"/>
                </a:lnTo>
                <a:lnTo>
                  <a:pt x="28479" y="0"/>
                </a:lnTo>
                <a:lnTo>
                  <a:pt x="102413" y="133795"/>
                </a:lnTo>
                <a:cubicBezTo>
                  <a:pt x="137305" y="196955"/>
                  <a:pt x="114798" y="276586"/>
                  <a:pt x="52055" y="311809"/>
                </a:cubicBezTo>
                <a:lnTo>
                  <a:pt x="38790" y="319791"/>
                </a:lnTo>
                <a:lnTo>
                  <a:pt x="0" y="523904"/>
                </a:lnTo>
                <a:lnTo>
                  <a:pt x="132841" y="449405"/>
                </a:lnTo>
                <a:cubicBezTo>
                  <a:pt x="195521" y="414246"/>
                  <a:pt x="274610" y="436862"/>
                  <a:pt x="309502" y="500022"/>
                </a:cubicBezTo>
                <a:lnTo>
                  <a:pt x="325533" y="528086"/>
                </a:lnTo>
                <a:lnTo>
                  <a:pt x="532308" y="574585"/>
                </a:lnTo>
                <a:lnTo>
                  <a:pt x="458375" y="440789"/>
                </a:lnTo>
                <a:cubicBezTo>
                  <a:pt x="423483" y="377629"/>
                  <a:pt x="445989" y="297998"/>
                  <a:pt x="508732" y="262776"/>
                </a:cubicBezTo>
                <a:lnTo>
                  <a:pt x="514579" y="258975"/>
                </a:lnTo>
                <a:close/>
              </a:path>
            </a:pathLst>
          </a:custGeom>
          <a:solidFill>
            <a:srgbClr val="1B1464"/>
          </a:solidFill>
          <a:ln w="0" cap="flat">
            <a:noFill/>
            <a:prstDash val="solid"/>
            <a:miter/>
          </a:ln>
        </p:spPr>
        <p:txBody>
          <a:bodyPr rtlCol="0" anchor="ctr"/>
          <a:lstStyle/>
          <a:p>
            <a:pPr algn="ctr"/>
            <a:r>
              <a:rPr lang="en-GB" b="1" i="0" dirty="0">
                <a:solidFill>
                  <a:schemeClr val="bg1"/>
                </a:solidFill>
                <a:latin typeface="Avenir Next LT Pro" panose="020B0504020202020204" pitchFamily="34" charset="77"/>
              </a:rPr>
              <a:t>C</a:t>
            </a:r>
          </a:p>
        </p:txBody>
      </p:sp>
    </p:spTree>
    <p:extLst>
      <p:ext uri="{BB962C8B-B14F-4D97-AF65-F5344CB8AC3E}">
        <p14:creationId xmlns:p14="http://schemas.microsoft.com/office/powerpoint/2010/main" val="3935768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8" accel="20000" decel="2000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par>
                                <p:cTn id="13" presetID="2" presetClass="entr" presetSubtype="8" accel="20000" decel="20000" fill="hold" grpId="0" nodeType="withEffect">
                                  <p:stCondLst>
                                    <p:cond delay="10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0-#ppt_w/2"/>
                                          </p:val>
                                        </p:tav>
                                        <p:tav tm="100000">
                                          <p:val>
                                            <p:strVal val="#ppt_x"/>
                                          </p:val>
                                        </p:tav>
                                      </p:tavLst>
                                    </p:anim>
                                    <p:anim calcmode="lin" valueType="num">
                                      <p:cBhvr additive="base">
                                        <p:cTn id="16" dur="500" fill="hold"/>
                                        <p:tgtEl>
                                          <p:spTgt spid="14"/>
                                        </p:tgtEl>
                                        <p:attrNameLst>
                                          <p:attrName>ppt_y</p:attrName>
                                        </p:attrNameLst>
                                      </p:cBhvr>
                                      <p:tavLst>
                                        <p:tav tm="0">
                                          <p:val>
                                            <p:strVal val="#ppt_y"/>
                                          </p:val>
                                        </p:tav>
                                        <p:tav tm="100000">
                                          <p:val>
                                            <p:strVal val="#ppt_y"/>
                                          </p:val>
                                        </p:tav>
                                      </p:tavLst>
                                    </p:anim>
                                  </p:childTnLst>
                                </p:cTn>
                              </p:par>
                              <p:par>
                                <p:cTn id="17" presetID="2" presetClass="entr" presetSubtype="8" accel="20000" decel="20000" fill="hold" grpId="0" nodeType="withEffect">
                                  <p:stCondLst>
                                    <p:cond delay="20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0-#ppt_w/2"/>
                                          </p:val>
                                        </p:tav>
                                        <p:tav tm="100000">
                                          <p:val>
                                            <p:strVal val="#ppt_x"/>
                                          </p:val>
                                        </p:tav>
                                      </p:tavLst>
                                    </p:anim>
                                    <p:anim calcmode="lin" valueType="num">
                                      <p:cBhvr additive="base">
                                        <p:cTn id="20"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7">
                                            <p:txEl>
                                              <p:pRg st="0" end="0"/>
                                            </p:txEl>
                                          </p:spTgt>
                                        </p:tgtEl>
                                        <p:attrNameLst>
                                          <p:attrName>style.visibility</p:attrName>
                                        </p:attrNameLst>
                                      </p:cBhvr>
                                      <p:to>
                                        <p:strVal val="visible"/>
                                      </p:to>
                                    </p:set>
                                    <p:anim calcmode="lin" valueType="num">
                                      <p:cBhvr additive="base">
                                        <p:cTn id="25"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0" end="0"/>
                                            </p:txEl>
                                          </p:spTgt>
                                        </p:tgtEl>
                                        <p:attrNameLst>
                                          <p:attrName>style.visibility</p:attrName>
                                        </p:attrNameLst>
                                      </p:cBhvr>
                                      <p:to>
                                        <p:strVal val="visible"/>
                                      </p:to>
                                    </p:set>
                                    <p:anim calcmode="lin" valueType="num">
                                      <p:cBhvr additive="base">
                                        <p:cTn id="3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0" end="0"/>
                                            </p:txEl>
                                          </p:spTgt>
                                        </p:tgtEl>
                                        <p:attrNameLst>
                                          <p:attrName>style.visibility</p:attrName>
                                        </p:attrNameLst>
                                      </p:cBhvr>
                                      <p:to>
                                        <p:strVal val="visible"/>
                                      </p:to>
                                    </p:set>
                                    <p:anim calcmode="lin" valueType="num">
                                      <p:cBhvr additive="base">
                                        <p:cTn id="3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build="p">
        <p:tmplLst>
          <p:tmpl lvl="1">
            <p:tnLst>
              <p:par>
                <p:cTn presetID="2" presetClass="entr" presetSubtype="4" fill="hold" nodeType="click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3" grpId="0" build="p">
        <p:tmplLst>
          <p:tmpl lvl="1">
            <p:tnLst>
              <p:par>
                <p:cTn presetID="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Lst>
      </p:bldP>
      <p:bldP spid="5" grpId="0" build="p">
        <p:tmplLst>
          <p:tmpl lvl="1">
            <p:tnLst>
              <p:par>
                <p:cTn presetID="2" presetClass="entr" presetSubtype="4" fill="hold" nodeType="click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ppt_x"/>
                          </p:val>
                        </p:tav>
                        <p:tav tm="100000">
                          <p:val>
                            <p:strVal val="#ppt_x"/>
                          </p:val>
                        </p:tav>
                      </p:tavLst>
                    </p:anim>
                    <p:anim calcmode="lin" valueType="num">
                      <p:cBhvr additive="base">
                        <p:cTn dur="500" fill="hold"/>
                        <p:tgtEl>
                          <p:spTgt spid="5"/>
                        </p:tgtEl>
                        <p:attrNameLst>
                          <p:attrName>ppt_y</p:attrName>
                        </p:attrNameLst>
                      </p:cBhvr>
                      <p:tavLst>
                        <p:tav tm="0">
                          <p:val>
                            <p:strVal val="1+#ppt_h/2"/>
                          </p:val>
                        </p:tav>
                        <p:tav tm="100000">
                          <p:val>
                            <p:strVal val="#ppt_y"/>
                          </p:val>
                        </p:tav>
                      </p:tavLst>
                    </p:anim>
                  </p:childTnLst>
                </p:cTn>
              </p:par>
            </p:tnLst>
          </p:tmpl>
        </p:tmplLst>
      </p:bldP>
      <p:bldP spid="13" grpId="0" animBg="1"/>
      <p:bldP spid="14" grpId="0" animBg="1"/>
      <p:bldP spid="15" grpId="0" animBg="1"/>
    </p:bldLst>
  </p:timing>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6_Two Content">
    <p:bg>
      <p:bgPr>
        <a:solidFill>
          <a:srgbClr val="398FFC"/>
        </a:solidFill>
        <a:effectLst/>
      </p:bgPr>
    </p:bg>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014DBC16-3473-3C85-21E6-111544F30B65}"/>
              </a:ext>
            </a:extLst>
          </p:cNvPr>
          <p:cNvSpPr/>
          <p:nvPr/>
        </p:nvSpPr>
        <p:spPr>
          <a:xfrm>
            <a:off x="-63" y="5026929"/>
            <a:ext cx="12192063" cy="1831071"/>
          </a:xfrm>
          <a:custGeom>
            <a:avLst/>
            <a:gdLst>
              <a:gd name="connsiteX0" fmla="*/ 10395075 w 12192063"/>
              <a:gd name="connsiteY0" fmla="*/ 1317 h 1831071"/>
              <a:gd name="connsiteX1" fmla="*/ 10821289 w 12192063"/>
              <a:gd name="connsiteY1" fmla="*/ 117474 h 1831071"/>
              <a:gd name="connsiteX2" fmla="*/ 11380343 w 12192063"/>
              <a:gd name="connsiteY2" fmla="*/ 117474 h 1831071"/>
              <a:gd name="connsiteX3" fmla="*/ 11380343 w 12192063"/>
              <a:gd name="connsiteY3" fmla="*/ 120268 h 1831071"/>
              <a:gd name="connsiteX4" fmla="*/ 11985625 w 12192063"/>
              <a:gd name="connsiteY4" fmla="*/ 24256 h 1831071"/>
              <a:gd name="connsiteX5" fmla="*/ 12192063 w 12192063"/>
              <a:gd name="connsiteY5" fmla="*/ 105409 h 1831071"/>
              <a:gd name="connsiteX6" fmla="*/ 12192063 w 12192063"/>
              <a:gd name="connsiteY6" fmla="*/ 1831071 h 1831071"/>
              <a:gd name="connsiteX7" fmla="*/ 0 w 12192063"/>
              <a:gd name="connsiteY7" fmla="*/ 1831071 h 1831071"/>
              <a:gd name="connsiteX8" fmla="*/ 0 w 12192063"/>
              <a:gd name="connsiteY8" fmla="*/ 447102 h 1831071"/>
              <a:gd name="connsiteX9" fmla="*/ 628714 w 12192063"/>
              <a:gd name="connsiteY9" fmla="*/ 442340 h 1831071"/>
              <a:gd name="connsiteX10" fmla="*/ 816356 w 12192063"/>
              <a:gd name="connsiteY10" fmla="*/ 276986 h 1831071"/>
              <a:gd name="connsiteX11" fmla="*/ 1193419 w 12192063"/>
              <a:gd name="connsiteY11" fmla="*/ 368870 h 1831071"/>
              <a:gd name="connsiteX12" fmla="*/ 1679702 w 12192063"/>
              <a:gd name="connsiteY12" fmla="*/ 564514 h 1831071"/>
              <a:gd name="connsiteX13" fmla="*/ 1991995 w 12192063"/>
              <a:gd name="connsiteY13" fmla="*/ 556259 h 1831071"/>
              <a:gd name="connsiteX14" fmla="*/ 2184527 w 12192063"/>
              <a:gd name="connsiteY14" fmla="*/ 390588 h 1831071"/>
              <a:gd name="connsiteX15" fmla="*/ 2426589 w 12192063"/>
              <a:gd name="connsiteY15" fmla="*/ 390588 h 1831071"/>
              <a:gd name="connsiteX16" fmla="*/ 2710942 w 12192063"/>
              <a:gd name="connsiteY16" fmla="*/ 613092 h 1831071"/>
              <a:gd name="connsiteX17" fmla="*/ 2996057 w 12192063"/>
              <a:gd name="connsiteY17" fmla="*/ 613092 h 1831071"/>
              <a:gd name="connsiteX18" fmla="*/ 3345053 w 12192063"/>
              <a:gd name="connsiteY18" fmla="*/ 759904 h 1831071"/>
              <a:gd name="connsiteX19" fmla="*/ 3914521 w 12192063"/>
              <a:gd name="connsiteY19" fmla="*/ 759904 h 1831071"/>
              <a:gd name="connsiteX20" fmla="*/ 4961574 w 12192063"/>
              <a:gd name="connsiteY20" fmla="*/ 759904 h 1831071"/>
              <a:gd name="connsiteX21" fmla="*/ 5728844 w 12192063"/>
              <a:gd name="connsiteY21" fmla="*/ 429513 h 1831071"/>
              <a:gd name="connsiteX22" fmla="*/ 6592444 w 12192063"/>
              <a:gd name="connsiteY22" fmla="*/ 131634 h 1831071"/>
              <a:gd name="connsiteX23" fmla="*/ 7376606 w 12192063"/>
              <a:gd name="connsiteY23" fmla="*/ 117474 h 1831071"/>
              <a:gd name="connsiteX24" fmla="*/ 8088058 w 12192063"/>
              <a:gd name="connsiteY24" fmla="*/ 117474 h 1831071"/>
              <a:gd name="connsiteX25" fmla="*/ 8157782 w 12192063"/>
              <a:gd name="connsiteY25" fmla="*/ 117474 h 1831071"/>
              <a:gd name="connsiteX26" fmla="*/ 9746742 w 12192063"/>
              <a:gd name="connsiteY26" fmla="*/ 117474 h 1831071"/>
              <a:gd name="connsiteX27" fmla="*/ 9755886 w 12192063"/>
              <a:gd name="connsiteY27" fmla="*/ 117474 h 1831071"/>
              <a:gd name="connsiteX28" fmla="*/ 10288587 w 12192063"/>
              <a:gd name="connsiteY28" fmla="*/ 25717 h 1831071"/>
              <a:gd name="connsiteX29" fmla="*/ 10395075 w 12192063"/>
              <a:gd name="connsiteY29" fmla="*/ 1317 h 1831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192063" h="1831071">
                <a:moveTo>
                  <a:pt x="10395075" y="1317"/>
                </a:moveTo>
                <a:cubicBezTo>
                  <a:pt x="10552649" y="14211"/>
                  <a:pt x="10821289" y="117474"/>
                  <a:pt x="10821289" y="117474"/>
                </a:cubicBezTo>
                <a:lnTo>
                  <a:pt x="11380343" y="117474"/>
                </a:lnTo>
                <a:lnTo>
                  <a:pt x="11380343" y="120268"/>
                </a:lnTo>
                <a:cubicBezTo>
                  <a:pt x="11380343" y="120268"/>
                  <a:pt x="11875453" y="3047"/>
                  <a:pt x="11985625" y="24256"/>
                </a:cubicBezTo>
                <a:cubicBezTo>
                  <a:pt x="12053951" y="37401"/>
                  <a:pt x="12100814" y="77088"/>
                  <a:pt x="12192063" y="105409"/>
                </a:cubicBezTo>
                <a:lnTo>
                  <a:pt x="12192063" y="1831071"/>
                </a:lnTo>
                <a:lnTo>
                  <a:pt x="0" y="1831071"/>
                </a:lnTo>
                <a:lnTo>
                  <a:pt x="0" y="447102"/>
                </a:lnTo>
                <a:lnTo>
                  <a:pt x="628714" y="442340"/>
                </a:lnTo>
                <a:cubicBezTo>
                  <a:pt x="628714" y="442340"/>
                  <a:pt x="669417" y="234568"/>
                  <a:pt x="816356" y="276986"/>
                </a:cubicBezTo>
                <a:cubicBezTo>
                  <a:pt x="963295" y="319404"/>
                  <a:pt x="1129665" y="344868"/>
                  <a:pt x="1193419" y="368870"/>
                </a:cubicBezTo>
                <a:cubicBezTo>
                  <a:pt x="1257237" y="392874"/>
                  <a:pt x="1679702" y="564514"/>
                  <a:pt x="1679702" y="564514"/>
                </a:cubicBezTo>
                <a:lnTo>
                  <a:pt x="1991995" y="556259"/>
                </a:lnTo>
                <a:lnTo>
                  <a:pt x="2184527" y="390588"/>
                </a:lnTo>
                <a:cubicBezTo>
                  <a:pt x="2184527" y="390588"/>
                  <a:pt x="2334768" y="447928"/>
                  <a:pt x="2426589" y="390588"/>
                </a:cubicBezTo>
                <a:cubicBezTo>
                  <a:pt x="2518474" y="333247"/>
                  <a:pt x="2710942" y="613092"/>
                  <a:pt x="2710942" y="613092"/>
                </a:cubicBezTo>
                <a:cubicBezTo>
                  <a:pt x="2710942" y="613092"/>
                  <a:pt x="2922588" y="631443"/>
                  <a:pt x="2996057" y="613092"/>
                </a:cubicBezTo>
                <a:cubicBezTo>
                  <a:pt x="3069527" y="594676"/>
                  <a:pt x="3198114" y="833310"/>
                  <a:pt x="3345053" y="759904"/>
                </a:cubicBezTo>
                <a:cubicBezTo>
                  <a:pt x="3492056" y="686498"/>
                  <a:pt x="3638995" y="833310"/>
                  <a:pt x="3914521" y="759904"/>
                </a:cubicBezTo>
                <a:cubicBezTo>
                  <a:pt x="4190048" y="686498"/>
                  <a:pt x="4722814" y="759904"/>
                  <a:pt x="4961574" y="759904"/>
                </a:cubicBezTo>
                <a:cubicBezTo>
                  <a:pt x="5200333" y="759904"/>
                  <a:pt x="5420805" y="502919"/>
                  <a:pt x="5728844" y="429513"/>
                </a:cubicBezTo>
                <a:cubicBezTo>
                  <a:pt x="6036882" y="356107"/>
                  <a:pt x="6229033" y="190880"/>
                  <a:pt x="6592444" y="131634"/>
                </a:cubicBezTo>
                <a:cubicBezTo>
                  <a:pt x="6955917" y="72389"/>
                  <a:pt x="6982144" y="190880"/>
                  <a:pt x="7376606" y="117474"/>
                </a:cubicBezTo>
                <a:cubicBezTo>
                  <a:pt x="7771068" y="44068"/>
                  <a:pt x="7900608" y="172529"/>
                  <a:pt x="8088058" y="117474"/>
                </a:cubicBezTo>
                <a:cubicBezTo>
                  <a:pt x="8275511" y="62420"/>
                  <a:pt x="8157782" y="117474"/>
                  <a:pt x="8157782" y="117474"/>
                </a:cubicBezTo>
                <a:lnTo>
                  <a:pt x="9746742" y="117474"/>
                </a:lnTo>
                <a:cubicBezTo>
                  <a:pt x="9746424" y="117474"/>
                  <a:pt x="9749028" y="117474"/>
                  <a:pt x="9755886" y="117474"/>
                </a:cubicBezTo>
                <a:cubicBezTo>
                  <a:pt x="9811004" y="117474"/>
                  <a:pt x="10233470" y="117474"/>
                  <a:pt x="10288587" y="25717"/>
                </a:cubicBezTo>
                <a:cubicBezTo>
                  <a:pt x="10302367" y="2762"/>
                  <a:pt x="10342551" y="-2982"/>
                  <a:pt x="10395075" y="1317"/>
                </a:cubicBezTo>
                <a:close/>
              </a:path>
            </a:pathLst>
          </a:custGeom>
          <a:solidFill>
            <a:srgbClr val="3B38A0"/>
          </a:solidFill>
          <a:ln w="0" cap="flat">
            <a:noFill/>
            <a:prstDash val="solid"/>
            <a:miter/>
          </a:ln>
        </p:spPr>
        <p:txBody>
          <a:bodyPr wrap="square" rtlCol="0" anchor="ctr">
            <a:noAutofit/>
          </a:bodyPr>
          <a:lstStyle/>
          <a:p>
            <a:endParaRPr lang="en-GB"/>
          </a:p>
        </p:txBody>
      </p:sp>
      <p:sp>
        <p:nvSpPr>
          <p:cNvPr id="19" name="Freeform 18">
            <a:extLst>
              <a:ext uri="{FF2B5EF4-FFF2-40B4-BE49-F238E27FC236}">
                <a16:creationId xmlns:a16="http://schemas.microsoft.com/office/drawing/2014/main" id="{9DEE5B9A-EECD-DE4B-473A-321756E264E5}"/>
              </a:ext>
            </a:extLst>
          </p:cNvPr>
          <p:cNvSpPr/>
          <p:nvPr/>
        </p:nvSpPr>
        <p:spPr>
          <a:xfrm>
            <a:off x="-64" y="5906241"/>
            <a:ext cx="12192064" cy="950807"/>
          </a:xfrm>
          <a:custGeom>
            <a:avLst/>
            <a:gdLst>
              <a:gd name="connsiteX0" fmla="*/ 64 w 12192064"/>
              <a:gd name="connsiteY0" fmla="*/ 950807 h 950807"/>
              <a:gd name="connsiteX1" fmla="*/ 12192065 w 12192064"/>
              <a:gd name="connsiteY1" fmla="*/ 950807 h 950807"/>
              <a:gd name="connsiteX2" fmla="*/ 12192065 w 12192064"/>
              <a:gd name="connsiteY2" fmla="*/ 185572 h 950807"/>
              <a:gd name="connsiteX3" fmla="*/ 11883708 w 12192064"/>
              <a:gd name="connsiteY3" fmla="*/ 186461 h 950807"/>
              <a:gd name="connsiteX4" fmla="*/ 10968293 w 12192064"/>
              <a:gd name="connsiteY4" fmla="*/ 186461 h 950807"/>
              <a:gd name="connsiteX5" fmla="*/ 10313163 w 12192064"/>
              <a:gd name="connsiteY5" fmla="*/ 372963 h 950807"/>
              <a:gd name="connsiteX6" fmla="*/ 10212134 w 12192064"/>
              <a:gd name="connsiteY6" fmla="*/ 372963 h 950807"/>
              <a:gd name="connsiteX7" fmla="*/ 9846057 w 12192064"/>
              <a:gd name="connsiteY7" fmla="*/ 244588 h 950807"/>
              <a:gd name="connsiteX8" fmla="*/ 9339581 w 12192064"/>
              <a:gd name="connsiteY8" fmla="*/ 194012 h 950807"/>
              <a:gd name="connsiteX9" fmla="*/ 8494650 w 12192064"/>
              <a:gd name="connsiteY9" fmla="*/ 189507 h 950807"/>
              <a:gd name="connsiteX10" fmla="*/ 6148642 w 12192064"/>
              <a:gd name="connsiteY10" fmla="*/ 189507 h 950807"/>
              <a:gd name="connsiteX11" fmla="*/ 5592319 w 12192064"/>
              <a:gd name="connsiteY11" fmla="*/ 189507 h 950807"/>
              <a:gd name="connsiteX12" fmla="*/ 5013707 w 12192064"/>
              <a:gd name="connsiteY12" fmla="*/ 189507 h 950807"/>
              <a:gd name="connsiteX13" fmla="*/ 3883978 w 12192064"/>
              <a:gd name="connsiteY13" fmla="*/ 97811 h 950807"/>
              <a:gd name="connsiteX14" fmla="*/ 3140012 w 12192064"/>
              <a:gd name="connsiteY14" fmla="*/ 97811 h 950807"/>
              <a:gd name="connsiteX15" fmla="*/ 2882837 w 12192064"/>
              <a:gd name="connsiteY15" fmla="*/ 97811 h 950807"/>
              <a:gd name="connsiteX16" fmla="*/ 2477707 w 12192064"/>
              <a:gd name="connsiteY16" fmla="*/ 97811 h 950807"/>
              <a:gd name="connsiteX17" fmla="*/ 2267522 w 12192064"/>
              <a:gd name="connsiteY17" fmla="*/ 97811 h 950807"/>
              <a:gd name="connsiteX18" fmla="*/ 1913700 w 12192064"/>
              <a:gd name="connsiteY18" fmla="*/ 61132 h 950807"/>
              <a:gd name="connsiteX19" fmla="*/ 1551115 w 12192064"/>
              <a:gd name="connsiteY19" fmla="*/ 49392 h 950807"/>
              <a:gd name="connsiteX20" fmla="*/ 1413320 w 12192064"/>
              <a:gd name="connsiteY20" fmla="*/ 49392 h 950807"/>
              <a:gd name="connsiteX21" fmla="*/ 1193356 w 12192064"/>
              <a:gd name="connsiteY21" fmla="*/ 49392 h 950807"/>
              <a:gd name="connsiteX22" fmla="*/ 898906 w 12192064"/>
              <a:gd name="connsiteY22" fmla="*/ 49392 h 950807"/>
              <a:gd name="connsiteX23" fmla="*/ 705930 w 12192064"/>
              <a:gd name="connsiteY23" fmla="*/ 48885 h 950807"/>
              <a:gd name="connsiteX24" fmla="*/ 448501 w 12192064"/>
              <a:gd name="connsiteY24" fmla="*/ 97811 h 950807"/>
              <a:gd name="connsiteX25" fmla="*/ 255143 w 12192064"/>
              <a:gd name="connsiteY25" fmla="*/ 24454 h 950807"/>
              <a:gd name="connsiteX26" fmla="*/ 0 w 12192064"/>
              <a:gd name="connsiteY26" fmla="*/ 8462 h 950807"/>
              <a:gd name="connsiteX27" fmla="*/ 0 w 12192064"/>
              <a:gd name="connsiteY27" fmla="*/ 950807 h 95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192064" h="950807">
                <a:moveTo>
                  <a:pt x="64" y="950807"/>
                </a:moveTo>
                <a:lnTo>
                  <a:pt x="12192065" y="950807"/>
                </a:lnTo>
                <a:lnTo>
                  <a:pt x="12192065" y="185572"/>
                </a:lnTo>
                <a:cubicBezTo>
                  <a:pt x="12142725" y="185445"/>
                  <a:pt x="12060493" y="188936"/>
                  <a:pt x="11883708" y="186461"/>
                </a:cubicBezTo>
                <a:cubicBezTo>
                  <a:pt x="11663300" y="183415"/>
                  <a:pt x="11066273" y="189507"/>
                  <a:pt x="10968293" y="186461"/>
                </a:cubicBezTo>
                <a:cubicBezTo>
                  <a:pt x="10870312" y="183415"/>
                  <a:pt x="10313163" y="372963"/>
                  <a:pt x="10313163" y="372963"/>
                </a:cubicBezTo>
                <a:lnTo>
                  <a:pt x="10212134" y="372963"/>
                </a:lnTo>
                <a:cubicBezTo>
                  <a:pt x="10111106" y="372963"/>
                  <a:pt x="10046844" y="299606"/>
                  <a:pt x="9846057" y="244588"/>
                </a:cubicBezTo>
                <a:cubicBezTo>
                  <a:pt x="9645270" y="189570"/>
                  <a:pt x="9679433" y="217047"/>
                  <a:pt x="9339581" y="194012"/>
                </a:cubicBezTo>
                <a:cubicBezTo>
                  <a:pt x="8999729" y="170977"/>
                  <a:pt x="8522146" y="217047"/>
                  <a:pt x="8494650" y="189507"/>
                </a:cubicBezTo>
                <a:cubicBezTo>
                  <a:pt x="8467091" y="161966"/>
                  <a:pt x="6308726" y="207846"/>
                  <a:pt x="6148642" y="189507"/>
                </a:cubicBezTo>
                <a:cubicBezTo>
                  <a:pt x="5988559" y="171167"/>
                  <a:pt x="5592319" y="189507"/>
                  <a:pt x="5592319" y="189507"/>
                </a:cubicBezTo>
                <a:lnTo>
                  <a:pt x="5013707" y="189507"/>
                </a:lnTo>
                <a:cubicBezTo>
                  <a:pt x="4802442" y="189507"/>
                  <a:pt x="4141153" y="152828"/>
                  <a:pt x="3883978" y="97811"/>
                </a:cubicBezTo>
                <a:cubicBezTo>
                  <a:pt x="3626803" y="42793"/>
                  <a:pt x="3140012" y="97811"/>
                  <a:pt x="3140012" y="97811"/>
                </a:cubicBezTo>
                <a:cubicBezTo>
                  <a:pt x="3140012" y="97811"/>
                  <a:pt x="2993962" y="61132"/>
                  <a:pt x="2882837" y="97811"/>
                </a:cubicBezTo>
                <a:cubicBezTo>
                  <a:pt x="2771712" y="134489"/>
                  <a:pt x="2634869" y="79471"/>
                  <a:pt x="2477707" y="97811"/>
                </a:cubicBezTo>
                <a:cubicBezTo>
                  <a:pt x="2320544" y="116150"/>
                  <a:pt x="2377694" y="79471"/>
                  <a:pt x="2267522" y="97811"/>
                </a:cubicBezTo>
                <a:cubicBezTo>
                  <a:pt x="2157286" y="116150"/>
                  <a:pt x="1913700" y="61132"/>
                  <a:pt x="1913700" y="61132"/>
                </a:cubicBezTo>
                <a:lnTo>
                  <a:pt x="1551115" y="49392"/>
                </a:lnTo>
                <a:cubicBezTo>
                  <a:pt x="1551115" y="49392"/>
                  <a:pt x="1495997" y="51994"/>
                  <a:pt x="1413320" y="49392"/>
                </a:cubicBezTo>
                <a:cubicBezTo>
                  <a:pt x="1330643" y="46791"/>
                  <a:pt x="1238758" y="51994"/>
                  <a:pt x="1193356" y="49392"/>
                </a:cubicBezTo>
                <a:cubicBezTo>
                  <a:pt x="1147953" y="46791"/>
                  <a:pt x="1009079" y="51994"/>
                  <a:pt x="898906" y="49392"/>
                </a:cubicBezTo>
                <a:cubicBezTo>
                  <a:pt x="788670" y="46791"/>
                  <a:pt x="770192" y="51994"/>
                  <a:pt x="705930" y="48885"/>
                </a:cubicBezTo>
                <a:cubicBezTo>
                  <a:pt x="641604" y="45839"/>
                  <a:pt x="549529" y="106948"/>
                  <a:pt x="448501" y="97811"/>
                </a:cubicBezTo>
                <a:cubicBezTo>
                  <a:pt x="347472" y="88609"/>
                  <a:pt x="319469" y="79471"/>
                  <a:pt x="255143" y="24454"/>
                </a:cubicBezTo>
                <a:cubicBezTo>
                  <a:pt x="216726" y="-8417"/>
                  <a:pt x="93218" y="-2008"/>
                  <a:pt x="0" y="8462"/>
                </a:cubicBezTo>
                <a:lnTo>
                  <a:pt x="0" y="950807"/>
                </a:lnTo>
                <a:close/>
              </a:path>
            </a:pathLst>
          </a:custGeom>
          <a:solidFill>
            <a:srgbClr val="1B1464"/>
          </a:solidFill>
          <a:ln w="0" cap="flat">
            <a:noFill/>
            <a:prstDash val="solid"/>
            <a:miter/>
          </a:ln>
        </p:spPr>
        <p:txBody>
          <a:bodyPr rtlCol="0" anchor="ctr"/>
          <a:lstStyle/>
          <a:p>
            <a:endParaRPr lang="en-GB"/>
          </a:p>
        </p:txBody>
      </p:sp>
      <p:sp>
        <p:nvSpPr>
          <p:cNvPr id="20" name="Freeform 19">
            <a:extLst>
              <a:ext uri="{FF2B5EF4-FFF2-40B4-BE49-F238E27FC236}">
                <a16:creationId xmlns:a16="http://schemas.microsoft.com/office/drawing/2014/main" id="{B2104990-5982-516C-B777-07F20A93584A}"/>
              </a:ext>
            </a:extLst>
          </p:cNvPr>
          <p:cNvSpPr/>
          <p:nvPr/>
        </p:nvSpPr>
        <p:spPr>
          <a:xfrm>
            <a:off x="5602632" y="3691468"/>
            <a:ext cx="1882648" cy="2455997"/>
          </a:xfrm>
          <a:custGeom>
            <a:avLst/>
            <a:gdLst>
              <a:gd name="connsiteX0" fmla="*/ 1786573 w 1882648"/>
              <a:gd name="connsiteY0" fmla="*/ 2388987 h 2455997"/>
              <a:gd name="connsiteX1" fmla="*/ 1746377 w 1882648"/>
              <a:gd name="connsiteY1" fmla="*/ 2388987 h 2455997"/>
              <a:gd name="connsiteX2" fmla="*/ 1746377 w 1882648"/>
              <a:gd name="connsiteY2" fmla="*/ 2272098 h 2455997"/>
              <a:gd name="connsiteX3" fmla="*/ 1621092 w 1882648"/>
              <a:gd name="connsiteY3" fmla="*/ 2067384 h 2455997"/>
              <a:gd name="connsiteX4" fmla="*/ 1625727 w 1882648"/>
              <a:gd name="connsiteY4" fmla="*/ 2067384 h 2455997"/>
              <a:gd name="connsiteX5" fmla="*/ 1625727 w 1882648"/>
              <a:gd name="connsiteY5" fmla="*/ 1062406 h 2455997"/>
              <a:gd name="connsiteX6" fmla="*/ 1670050 w 1882648"/>
              <a:gd name="connsiteY6" fmla="*/ 1062406 h 2455997"/>
              <a:gd name="connsiteX7" fmla="*/ 1706690 w 1882648"/>
              <a:gd name="connsiteY7" fmla="*/ 781036 h 2455997"/>
              <a:gd name="connsiteX8" fmla="*/ 1625727 w 1882648"/>
              <a:gd name="connsiteY8" fmla="*/ 781036 h 2455997"/>
              <a:gd name="connsiteX9" fmla="*/ 1625727 w 1882648"/>
              <a:gd name="connsiteY9" fmla="*/ 504297 h 2455997"/>
              <a:gd name="connsiteX10" fmla="*/ 1882648 w 1882648"/>
              <a:gd name="connsiteY10" fmla="*/ 446678 h 2455997"/>
              <a:gd name="connsiteX11" fmla="*/ 1806321 w 1882648"/>
              <a:gd name="connsiteY11" fmla="*/ 323634 h 2455997"/>
              <a:gd name="connsiteX12" fmla="*/ 1732534 w 1882648"/>
              <a:gd name="connsiteY12" fmla="*/ 336642 h 2455997"/>
              <a:gd name="connsiteX13" fmla="*/ 1679575 w 1882648"/>
              <a:gd name="connsiteY13" fmla="*/ 247675 h 2455997"/>
              <a:gd name="connsiteX14" fmla="*/ 1561592 w 1882648"/>
              <a:gd name="connsiteY14" fmla="*/ 268299 h 2455997"/>
              <a:gd name="connsiteX15" fmla="*/ 1472058 w 1882648"/>
              <a:gd name="connsiteY15" fmla="*/ 43215 h 2455997"/>
              <a:gd name="connsiteX16" fmla="*/ 1428052 w 1882648"/>
              <a:gd name="connsiteY16" fmla="*/ 0 h 2455997"/>
              <a:gd name="connsiteX17" fmla="*/ 1387475 w 1882648"/>
              <a:gd name="connsiteY17" fmla="*/ 26652 h 2455997"/>
              <a:gd name="connsiteX18" fmla="*/ 1346962 w 1882648"/>
              <a:gd name="connsiteY18" fmla="*/ 0 h 2455997"/>
              <a:gd name="connsiteX19" fmla="*/ 1306449 w 1882648"/>
              <a:gd name="connsiteY19" fmla="*/ 26652 h 2455997"/>
              <a:gd name="connsiteX20" fmla="*/ 1265936 w 1882648"/>
              <a:gd name="connsiteY20" fmla="*/ 0 h 2455997"/>
              <a:gd name="connsiteX21" fmla="*/ 1225423 w 1882648"/>
              <a:gd name="connsiteY21" fmla="*/ 26652 h 2455997"/>
              <a:gd name="connsiteX22" fmla="*/ 1184974 w 1882648"/>
              <a:gd name="connsiteY22" fmla="*/ 0 h 2455997"/>
              <a:gd name="connsiteX23" fmla="*/ 1144461 w 1882648"/>
              <a:gd name="connsiteY23" fmla="*/ 26652 h 2455997"/>
              <a:gd name="connsiteX24" fmla="*/ 1103948 w 1882648"/>
              <a:gd name="connsiteY24" fmla="*/ 0 h 2455997"/>
              <a:gd name="connsiteX25" fmla="*/ 1063498 w 1882648"/>
              <a:gd name="connsiteY25" fmla="*/ 26652 h 2455997"/>
              <a:gd name="connsiteX26" fmla="*/ 1023049 w 1882648"/>
              <a:gd name="connsiteY26" fmla="*/ 0 h 2455997"/>
              <a:gd name="connsiteX27" fmla="*/ 982536 w 1882648"/>
              <a:gd name="connsiteY27" fmla="*/ 26652 h 2455997"/>
              <a:gd name="connsiteX28" fmla="*/ 942086 w 1882648"/>
              <a:gd name="connsiteY28" fmla="*/ 0 h 2455997"/>
              <a:gd name="connsiteX29" fmla="*/ 901573 w 1882648"/>
              <a:gd name="connsiteY29" fmla="*/ 26652 h 2455997"/>
              <a:gd name="connsiteX30" fmla="*/ 861124 w 1882648"/>
              <a:gd name="connsiteY30" fmla="*/ 0 h 2455997"/>
              <a:gd name="connsiteX31" fmla="*/ 820611 w 1882648"/>
              <a:gd name="connsiteY31" fmla="*/ 26652 h 2455997"/>
              <a:gd name="connsiteX32" fmla="*/ 780098 w 1882648"/>
              <a:gd name="connsiteY32" fmla="*/ 0 h 2455997"/>
              <a:gd name="connsiteX33" fmla="*/ 739648 w 1882648"/>
              <a:gd name="connsiteY33" fmla="*/ 26652 h 2455997"/>
              <a:gd name="connsiteX34" fmla="*/ 699135 w 1882648"/>
              <a:gd name="connsiteY34" fmla="*/ 0 h 2455997"/>
              <a:gd name="connsiteX35" fmla="*/ 658622 w 1882648"/>
              <a:gd name="connsiteY35" fmla="*/ 26652 h 2455997"/>
              <a:gd name="connsiteX36" fmla="*/ 618173 w 1882648"/>
              <a:gd name="connsiteY36" fmla="*/ 0 h 2455997"/>
              <a:gd name="connsiteX37" fmla="*/ 577723 w 1882648"/>
              <a:gd name="connsiteY37" fmla="*/ 26652 h 2455997"/>
              <a:gd name="connsiteX38" fmla="*/ 537210 w 1882648"/>
              <a:gd name="connsiteY38" fmla="*/ 0 h 2455997"/>
              <a:gd name="connsiteX39" fmla="*/ 496761 w 1882648"/>
              <a:gd name="connsiteY39" fmla="*/ 26652 h 2455997"/>
              <a:gd name="connsiteX40" fmla="*/ 456248 w 1882648"/>
              <a:gd name="connsiteY40" fmla="*/ 0 h 2455997"/>
              <a:gd name="connsiteX41" fmla="*/ 412369 w 1882648"/>
              <a:gd name="connsiteY41" fmla="*/ 43278 h 2455997"/>
              <a:gd name="connsiteX42" fmla="*/ 412496 w 1882648"/>
              <a:gd name="connsiteY42" fmla="*/ 44420 h 2455997"/>
              <a:gd name="connsiteX43" fmla="*/ 321373 w 1882648"/>
              <a:gd name="connsiteY43" fmla="*/ 268489 h 2455997"/>
              <a:gd name="connsiteX44" fmla="*/ 203200 w 1882648"/>
              <a:gd name="connsiteY44" fmla="*/ 247738 h 2455997"/>
              <a:gd name="connsiteX45" fmla="*/ 151448 w 1882648"/>
              <a:gd name="connsiteY45" fmla="*/ 336706 h 2455997"/>
              <a:gd name="connsiteX46" fmla="*/ 80010 w 1882648"/>
              <a:gd name="connsiteY46" fmla="*/ 323697 h 2455997"/>
              <a:gd name="connsiteX47" fmla="*/ 0 w 1882648"/>
              <a:gd name="connsiteY47" fmla="*/ 446741 h 2455997"/>
              <a:gd name="connsiteX48" fmla="*/ 257937 w 1882648"/>
              <a:gd name="connsiteY48" fmla="*/ 504361 h 2455997"/>
              <a:gd name="connsiteX49" fmla="*/ 257937 w 1882648"/>
              <a:gd name="connsiteY49" fmla="*/ 781099 h 2455997"/>
              <a:gd name="connsiteX50" fmla="*/ 181547 w 1882648"/>
              <a:gd name="connsiteY50" fmla="*/ 781099 h 2455997"/>
              <a:gd name="connsiteX51" fmla="*/ 218186 w 1882648"/>
              <a:gd name="connsiteY51" fmla="*/ 1062470 h 2455997"/>
              <a:gd name="connsiteX52" fmla="*/ 257937 w 1882648"/>
              <a:gd name="connsiteY52" fmla="*/ 1062470 h 2455997"/>
              <a:gd name="connsiteX53" fmla="*/ 257937 w 1882648"/>
              <a:gd name="connsiteY53" fmla="*/ 2067447 h 2455997"/>
              <a:gd name="connsiteX54" fmla="*/ 267145 w 1882648"/>
              <a:gd name="connsiteY54" fmla="*/ 2067447 h 2455997"/>
              <a:gd name="connsiteX55" fmla="*/ 137223 w 1882648"/>
              <a:gd name="connsiteY55" fmla="*/ 2272161 h 2455997"/>
              <a:gd name="connsiteX56" fmla="*/ 137223 w 1882648"/>
              <a:gd name="connsiteY56" fmla="*/ 2389050 h 2455997"/>
              <a:gd name="connsiteX57" fmla="*/ 101600 w 1882648"/>
              <a:gd name="connsiteY57" fmla="*/ 2389050 h 2455997"/>
              <a:gd name="connsiteX58" fmla="*/ 114935 w 1882648"/>
              <a:gd name="connsiteY58" fmla="*/ 2429219 h 2455997"/>
              <a:gd name="connsiteX59" fmla="*/ 79947 w 1882648"/>
              <a:gd name="connsiteY59" fmla="*/ 2429219 h 2455997"/>
              <a:gd name="connsiteX60" fmla="*/ 94805 w 1882648"/>
              <a:gd name="connsiteY60" fmla="*/ 2455998 h 2455997"/>
              <a:gd name="connsiteX61" fmla="*/ 556451 w 1882648"/>
              <a:gd name="connsiteY61" fmla="*/ 2455998 h 2455997"/>
              <a:gd name="connsiteX62" fmla="*/ 569405 w 1882648"/>
              <a:gd name="connsiteY62" fmla="*/ 2429219 h 2455997"/>
              <a:gd name="connsiteX63" fmla="*/ 529463 w 1882648"/>
              <a:gd name="connsiteY63" fmla="*/ 2429219 h 2455997"/>
              <a:gd name="connsiteX64" fmla="*/ 541147 w 1882648"/>
              <a:gd name="connsiteY64" fmla="*/ 2389050 h 2455997"/>
              <a:gd name="connsiteX65" fmla="*/ 499301 w 1882648"/>
              <a:gd name="connsiteY65" fmla="*/ 2389050 h 2455997"/>
              <a:gd name="connsiteX66" fmla="*/ 499301 w 1882648"/>
              <a:gd name="connsiteY66" fmla="*/ 2272161 h 2455997"/>
              <a:gd name="connsiteX67" fmla="*/ 375793 w 1882648"/>
              <a:gd name="connsiteY67" fmla="*/ 2067447 h 2455997"/>
              <a:gd name="connsiteX68" fmla="*/ 365252 w 1882648"/>
              <a:gd name="connsiteY68" fmla="*/ 2067447 h 2455997"/>
              <a:gd name="connsiteX69" fmla="*/ 365252 w 1882648"/>
              <a:gd name="connsiteY69" fmla="*/ 1062470 h 2455997"/>
              <a:gd name="connsiteX70" fmla="*/ 447992 w 1882648"/>
              <a:gd name="connsiteY70" fmla="*/ 1062470 h 2455997"/>
              <a:gd name="connsiteX71" fmla="*/ 442278 w 1882648"/>
              <a:gd name="connsiteY71" fmla="*/ 941900 h 2455997"/>
              <a:gd name="connsiteX72" fmla="*/ 494348 w 1882648"/>
              <a:gd name="connsiteY72" fmla="*/ 941900 h 2455997"/>
              <a:gd name="connsiteX73" fmla="*/ 501206 w 1882648"/>
              <a:gd name="connsiteY73" fmla="*/ 1102702 h 2455997"/>
              <a:gd name="connsiteX74" fmla="*/ 1380300 w 1882648"/>
              <a:gd name="connsiteY74" fmla="*/ 1102702 h 2455997"/>
              <a:gd name="connsiteX75" fmla="*/ 1388237 w 1882648"/>
              <a:gd name="connsiteY75" fmla="*/ 941900 h 2455997"/>
              <a:gd name="connsiteX76" fmla="*/ 1440625 w 1882648"/>
              <a:gd name="connsiteY76" fmla="*/ 941900 h 2455997"/>
              <a:gd name="connsiteX77" fmla="*/ 1435862 w 1882648"/>
              <a:gd name="connsiteY77" fmla="*/ 1062470 h 2455997"/>
              <a:gd name="connsiteX78" fmla="*/ 1518476 w 1882648"/>
              <a:gd name="connsiteY78" fmla="*/ 1062470 h 2455997"/>
              <a:gd name="connsiteX79" fmla="*/ 1518476 w 1882648"/>
              <a:gd name="connsiteY79" fmla="*/ 2067447 h 2455997"/>
              <a:gd name="connsiteX80" fmla="*/ 1503617 w 1882648"/>
              <a:gd name="connsiteY80" fmla="*/ 2067447 h 2455997"/>
              <a:gd name="connsiteX81" fmla="*/ 1384427 w 1882648"/>
              <a:gd name="connsiteY81" fmla="*/ 2272161 h 2455997"/>
              <a:gd name="connsiteX82" fmla="*/ 1384427 w 1882648"/>
              <a:gd name="connsiteY82" fmla="*/ 2389050 h 2455997"/>
              <a:gd name="connsiteX83" fmla="*/ 1347153 w 1882648"/>
              <a:gd name="connsiteY83" fmla="*/ 2389050 h 2455997"/>
              <a:gd name="connsiteX84" fmla="*/ 1358837 w 1882648"/>
              <a:gd name="connsiteY84" fmla="*/ 2429219 h 2455997"/>
              <a:gd name="connsiteX85" fmla="*/ 1318895 w 1882648"/>
              <a:gd name="connsiteY85" fmla="*/ 2429219 h 2455997"/>
              <a:gd name="connsiteX86" fmla="*/ 1331849 w 1882648"/>
              <a:gd name="connsiteY86" fmla="*/ 2455998 h 2455997"/>
              <a:gd name="connsiteX87" fmla="*/ 1793558 w 1882648"/>
              <a:gd name="connsiteY87" fmla="*/ 2455998 h 2455997"/>
              <a:gd name="connsiteX88" fmla="*/ 1808417 w 1882648"/>
              <a:gd name="connsiteY88" fmla="*/ 2429219 h 2455997"/>
              <a:gd name="connsiteX89" fmla="*/ 1773428 w 1882648"/>
              <a:gd name="connsiteY89" fmla="*/ 2429219 h 2455997"/>
              <a:gd name="connsiteX90" fmla="*/ 1786763 w 1882648"/>
              <a:gd name="connsiteY90" fmla="*/ 2389050 h 2455997"/>
              <a:gd name="connsiteX91" fmla="*/ 1446911 w 1882648"/>
              <a:gd name="connsiteY91" fmla="*/ 781036 h 2455997"/>
              <a:gd name="connsiteX92" fmla="*/ 1443228 w 1882648"/>
              <a:gd name="connsiteY92" fmla="*/ 874826 h 2455997"/>
              <a:gd name="connsiteX93" fmla="*/ 1391476 w 1882648"/>
              <a:gd name="connsiteY93" fmla="*/ 874826 h 2455997"/>
              <a:gd name="connsiteX94" fmla="*/ 1398016 w 1882648"/>
              <a:gd name="connsiteY94" fmla="*/ 740804 h 2455997"/>
              <a:gd name="connsiteX95" fmla="*/ 485648 w 1882648"/>
              <a:gd name="connsiteY95" fmla="*/ 740804 h 2455997"/>
              <a:gd name="connsiteX96" fmla="*/ 491427 w 1882648"/>
              <a:gd name="connsiteY96" fmla="*/ 874826 h 2455997"/>
              <a:gd name="connsiteX97" fmla="*/ 439039 w 1882648"/>
              <a:gd name="connsiteY97" fmla="*/ 874826 h 2455997"/>
              <a:gd name="connsiteX98" fmla="*/ 434594 w 1882648"/>
              <a:gd name="connsiteY98" fmla="*/ 781036 h 2455997"/>
              <a:gd name="connsiteX99" fmla="*/ 365189 w 1882648"/>
              <a:gd name="connsiteY99" fmla="*/ 781036 h 2455997"/>
              <a:gd name="connsiteX100" fmla="*/ 365189 w 1882648"/>
              <a:gd name="connsiteY100" fmla="*/ 519464 h 2455997"/>
              <a:gd name="connsiteX101" fmla="*/ 780860 w 1882648"/>
              <a:gd name="connsiteY101" fmla="*/ 559188 h 2455997"/>
              <a:gd name="connsiteX102" fmla="*/ 780860 w 1882648"/>
              <a:gd name="connsiteY102" fmla="*/ 669414 h 2455997"/>
              <a:gd name="connsiteX103" fmla="*/ 787527 w 1882648"/>
              <a:gd name="connsiteY103" fmla="*/ 696002 h 2455997"/>
              <a:gd name="connsiteX104" fmla="*/ 804164 w 1882648"/>
              <a:gd name="connsiteY104" fmla="*/ 656088 h 2455997"/>
              <a:gd name="connsiteX105" fmla="*/ 822452 w 1882648"/>
              <a:gd name="connsiteY105" fmla="*/ 696002 h 2455997"/>
              <a:gd name="connsiteX106" fmla="*/ 841629 w 1882648"/>
              <a:gd name="connsiteY106" fmla="*/ 656088 h 2455997"/>
              <a:gd name="connsiteX107" fmla="*/ 861187 w 1882648"/>
              <a:gd name="connsiteY107" fmla="*/ 696002 h 2455997"/>
              <a:gd name="connsiteX108" fmla="*/ 880999 w 1882648"/>
              <a:gd name="connsiteY108" fmla="*/ 656088 h 2455997"/>
              <a:gd name="connsiteX109" fmla="*/ 900875 w 1882648"/>
              <a:gd name="connsiteY109" fmla="*/ 696002 h 2455997"/>
              <a:gd name="connsiteX110" fmla="*/ 920814 w 1882648"/>
              <a:gd name="connsiteY110" fmla="*/ 656088 h 2455997"/>
              <a:gd name="connsiteX111" fmla="*/ 940753 w 1882648"/>
              <a:gd name="connsiteY111" fmla="*/ 696002 h 2455997"/>
              <a:gd name="connsiteX112" fmla="*/ 960692 w 1882648"/>
              <a:gd name="connsiteY112" fmla="*/ 656088 h 2455997"/>
              <a:gd name="connsiteX113" fmla="*/ 980631 w 1882648"/>
              <a:gd name="connsiteY113" fmla="*/ 696002 h 2455997"/>
              <a:gd name="connsiteX114" fmla="*/ 1000633 w 1882648"/>
              <a:gd name="connsiteY114" fmla="*/ 656088 h 2455997"/>
              <a:gd name="connsiteX115" fmla="*/ 1020572 w 1882648"/>
              <a:gd name="connsiteY115" fmla="*/ 696002 h 2455997"/>
              <a:gd name="connsiteX116" fmla="*/ 1040575 w 1882648"/>
              <a:gd name="connsiteY116" fmla="*/ 656088 h 2455997"/>
              <a:gd name="connsiteX117" fmla="*/ 1060577 w 1882648"/>
              <a:gd name="connsiteY117" fmla="*/ 696002 h 2455997"/>
              <a:gd name="connsiteX118" fmla="*/ 1080516 w 1882648"/>
              <a:gd name="connsiteY118" fmla="*/ 656088 h 2455997"/>
              <a:gd name="connsiteX119" fmla="*/ 1101598 w 1882648"/>
              <a:gd name="connsiteY119" fmla="*/ 696002 h 2455997"/>
              <a:gd name="connsiteX120" fmla="*/ 1116013 w 1882648"/>
              <a:gd name="connsiteY120" fmla="*/ 669414 h 2455997"/>
              <a:gd name="connsiteX121" fmla="*/ 1116013 w 1882648"/>
              <a:gd name="connsiteY121" fmla="*/ 559188 h 2455997"/>
              <a:gd name="connsiteX122" fmla="*/ 1518285 w 1882648"/>
              <a:gd name="connsiteY122" fmla="*/ 519464 h 2455997"/>
              <a:gd name="connsiteX123" fmla="*/ 1518285 w 1882648"/>
              <a:gd name="connsiteY123" fmla="*/ 781036 h 2455997"/>
              <a:gd name="connsiteX124" fmla="*/ 1446784 w 1882648"/>
              <a:gd name="connsiteY124" fmla="*/ 781036 h 245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1882648" h="2455997">
                <a:moveTo>
                  <a:pt x="1786573" y="2388987"/>
                </a:moveTo>
                <a:lnTo>
                  <a:pt x="1746377" y="2388987"/>
                </a:lnTo>
                <a:lnTo>
                  <a:pt x="1746377" y="2272098"/>
                </a:lnTo>
                <a:cubicBezTo>
                  <a:pt x="1625727" y="2272098"/>
                  <a:pt x="1621092" y="2067384"/>
                  <a:pt x="1621092" y="2067384"/>
                </a:cubicBezTo>
                <a:lnTo>
                  <a:pt x="1625727" y="2067384"/>
                </a:lnTo>
                <a:lnTo>
                  <a:pt x="1625727" y="1062406"/>
                </a:lnTo>
                <a:lnTo>
                  <a:pt x="1670050" y="1062406"/>
                </a:lnTo>
                <a:lnTo>
                  <a:pt x="1706690" y="781036"/>
                </a:lnTo>
                <a:lnTo>
                  <a:pt x="1625727" y="781036"/>
                </a:lnTo>
                <a:lnTo>
                  <a:pt x="1625727" y="504297"/>
                </a:lnTo>
                <a:cubicBezTo>
                  <a:pt x="1692783" y="489258"/>
                  <a:pt x="1791526" y="470347"/>
                  <a:pt x="1882648" y="446678"/>
                </a:cubicBezTo>
                <a:lnTo>
                  <a:pt x="1806321" y="323634"/>
                </a:lnTo>
                <a:cubicBezTo>
                  <a:pt x="1806321" y="323634"/>
                  <a:pt x="1777492" y="328774"/>
                  <a:pt x="1732534" y="336642"/>
                </a:cubicBezTo>
                <a:lnTo>
                  <a:pt x="1679575" y="247675"/>
                </a:lnTo>
                <a:cubicBezTo>
                  <a:pt x="1679575" y="247675"/>
                  <a:pt x="1633856" y="256495"/>
                  <a:pt x="1561592" y="268299"/>
                </a:cubicBezTo>
                <a:lnTo>
                  <a:pt x="1472058" y="43215"/>
                </a:lnTo>
                <a:cubicBezTo>
                  <a:pt x="1472058" y="19355"/>
                  <a:pt x="1452246" y="0"/>
                  <a:pt x="1428052" y="0"/>
                </a:cubicBezTo>
                <a:cubicBezTo>
                  <a:pt x="1409827" y="0"/>
                  <a:pt x="1394079" y="10978"/>
                  <a:pt x="1387475" y="26652"/>
                </a:cubicBezTo>
                <a:cubicBezTo>
                  <a:pt x="1380871" y="11042"/>
                  <a:pt x="1365187" y="0"/>
                  <a:pt x="1346962" y="0"/>
                </a:cubicBezTo>
                <a:cubicBezTo>
                  <a:pt x="1328738" y="0"/>
                  <a:pt x="1313053" y="10978"/>
                  <a:pt x="1306449" y="26652"/>
                </a:cubicBezTo>
                <a:cubicBezTo>
                  <a:pt x="1299845" y="11042"/>
                  <a:pt x="1284224" y="0"/>
                  <a:pt x="1265936" y="0"/>
                </a:cubicBezTo>
                <a:cubicBezTo>
                  <a:pt x="1247648" y="0"/>
                  <a:pt x="1232027" y="10978"/>
                  <a:pt x="1225423" y="26652"/>
                </a:cubicBezTo>
                <a:cubicBezTo>
                  <a:pt x="1218819" y="11042"/>
                  <a:pt x="1203198" y="0"/>
                  <a:pt x="1184974" y="0"/>
                </a:cubicBezTo>
                <a:cubicBezTo>
                  <a:pt x="1166749" y="0"/>
                  <a:pt x="1151128" y="10978"/>
                  <a:pt x="1144461" y="26652"/>
                </a:cubicBezTo>
                <a:cubicBezTo>
                  <a:pt x="1137857" y="11042"/>
                  <a:pt x="1122236" y="0"/>
                  <a:pt x="1103948" y="0"/>
                </a:cubicBezTo>
                <a:cubicBezTo>
                  <a:pt x="1085660" y="0"/>
                  <a:pt x="1070102" y="10978"/>
                  <a:pt x="1063498" y="26652"/>
                </a:cubicBezTo>
                <a:cubicBezTo>
                  <a:pt x="1056894" y="11042"/>
                  <a:pt x="1041273" y="0"/>
                  <a:pt x="1023049" y="0"/>
                </a:cubicBezTo>
                <a:cubicBezTo>
                  <a:pt x="1004824" y="0"/>
                  <a:pt x="989140" y="10978"/>
                  <a:pt x="982536" y="26652"/>
                </a:cubicBezTo>
                <a:cubicBezTo>
                  <a:pt x="975932" y="11042"/>
                  <a:pt x="960311" y="0"/>
                  <a:pt x="942086" y="0"/>
                </a:cubicBezTo>
                <a:cubicBezTo>
                  <a:pt x="923862" y="0"/>
                  <a:pt x="908177" y="10978"/>
                  <a:pt x="901573" y="26652"/>
                </a:cubicBezTo>
                <a:cubicBezTo>
                  <a:pt x="894969" y="11042"/>
                  <a:pt x="879348" y="0"/>
                  <a:pt x="861124" y="0"/>
                </a:cubicBezTo>
                <a:cubicBezTo>
                  <a:pt x="842899" y="0"/>
                  <a:pt x="827215" y="10978"/>
                  <a:pt x="820611" y="26652"/>
                </a:cubicBezTo>
                <a:cubicBezTo>
                  <a:pt x="814007" y="11042"/>
                  <a:pt x="798386" y="0"/>
                  <a:pt x="780098" y="0"/>
                </a:cubicBezTo>
                <a:cubicBezTo>
                  <a:pt x="761810" y="0"/>
                  <a:pt x="746189" y="10978"/>
                  <a:pt x="739648" y="26652"/>
                </a:cubicBezTo>
                <a:cubicBezTo>
                  <a:pt x="733044" y="11042"/>
                  <a:pt x="717423" y="0"/>
                  <a:pt x="699135" y="0"/>
                </a:cubicBezTo>
                <a:cubicBezTo>
                  <a:pt x="680847" y="0"/>
                  <a:pt x="665290" y="10978"/>
                  <a:pt x="658622" y="26652"/>
                </a:cubicBezTo>
                <a:cubicBezTo>
                  <a:pt x="652018" y="11042"/>
                  <a:pt x="636397" y="0"/>
                  <a:pt x="618173" y="0"/>
                </a:cubicBezTo>
                <a:cubicBezTo>
                  <a:pt x="599948" y="0"/>
                  <a:pt x="584264" y="10978"/>
                  <a:pt x="577723" y="26652"/>
                </a:cubicBezTo>
                <a:cubicBezTo>
                  <a:pt x="571119" y="11042"/>
                  <a:pt x="555498" y="0"/>
                  <a:pt x="537210" y="0"/>
                </a:cubicBezTo>
                <a:cubicBezTo>
                  <a:pt x="518922" y="0"/>
                  <a:pt x="503301" y="10978"/>
                  <a:pt x="496761" y="26652"/>
                </a:cubicBezTo>
                <a:cubicBezTo>
                  <a:pt x="490157" y="11042"/>
                  <a:pt x="474536" y="0"/>
                  <a:pt x="456248" y="0"/>
                </a:cubicBezTo>
                <a:cubicBezTo>
                  <a:pt x="432054" y="0"/>
                  <a:pt x="412369" y="19355"/>
                  <a:pt x="412369" y="43278"/>
                </a:cubicBezTo>
                <a:cubicBezTo>
                  <a:pt x="412369" y="43659"/>
                  <a:pt x="412496" y="44040"/>
                  <a:pt x="412496" y="44420"/>
                </a:cubicBezTo>
                <a:lnTo>
                  <a:pt x="321373" y="268489"/>
                </a:lnTo>
                <a:cubicBezTo>
                  <a:pt x="248666" y="256622"/>
                  <a:pt x="203200" y="247738"/>
                  <a:pt x="203200" y="247738"/>
                </a:cubicBezTo>
                <a:lnTo>
                  <a:pt x="151448" y="336706"/>
                </a:lnTo>
                <a:cubicBezTo>
                  <a:pt x="106426" y="328837"/>
                  <a:pt x="80010" y="323697"/>
                  <a:pt x="80010" y="323697"/>
                </a:cubicBezTo>
                <a:lnTo>
                  <a:pt x="0" y="446741"/>
                </a:lnTo>
                <a:cubicBezTo>
                  <a:pt x="91123" y="470411"/>
                  <a:pt x="190945" y="489321"/>
                  <a:pt x="257937" y="504361"/>
                </a:cubicBezTo>
                <a:lnTo>
                  <a:pt x="257937" y="781099"/>
                </a:lnTo>
                <a:lnTo>
                  <a:pt x="181547" y="781099"/>
                </a:lnTo>
                <a:lnTo>
                  <a:pt x="218186" y="1062470"/>
                </a:lnTo>
                <a:lnTo>
                  <a:pt x="257937" y="1062470"/>
                </a:lnTo>
                <a:lnTo>
                  <a:pt x="257937" y="2067447"/>
                </a:lnTo>
                <a:lnTo>
                  <a:pt x="267145" y="2067447"/>
                </a:lnTo>
                <a:cubicBezTo>
                  <a:pt x="267145" y="2067447"/>
                  <a:pt x="257937" y="2272161"/>
                  <a:pt x="137223" y="2272161"/>
                </a:cubicBezTo>
                <a:lnTo>
                  <a:pt x="137223" y="2389050"/>
                </a:lnTo>
                <a:lnTo>
                  <a:pt x="101600" y="2389050"/>
                </a:lnTo>
                <a:lnTo>
                  <a:pt x="114935" y="2429219"/>
                </a:lnTo>
                <a:lnTo>
                  <a:pt x="79947" y="2429219"/>
                </a:lnTo>
                <a:lnTo>
                  <a:pt x="94805" y="2455998"/>
                </a:lnTo>
                <a:lnTo>
                  <a:pt x="556451" y="2455998"/>
                </a:lnTo>
                <a:lnTo>
                  <a:pt x="569405" y="2429219"/>
                </a:lnTo>
                <a:lnTo>
                  <a:pt x="529463" y="2429219"/>
                </a:lnTo>
                <a:lnTo>
                  <a:pt x="541147" y="2389050"/>
                </a:lnTo>
                <a:lnTo>
                  <a:pt x="499301" y="2389050"/>
                </a:lnTo>
                <a:lnTo>
                  <a:pt x="499301" y="2272161"/>
                </a:lnTo>
                <a:cubicBezTo>
                  <a:pt x="365189" y="2272161"/>
                  <a:pt x="375793" y="2067447"/>
                  <a:pt x="375793" y="2067447"/>
                </a:cubicBezTo>
                <a:lnTo>
                  <a:pt x="365252" y="2067447"/>
                </a:lnTo>
                <a:lnTo>
                  <a:pt x="365252" y="1062470"/>
                </a:lnTo>
                <a:lnTo>
                  <a:pt x="447992" y="1062470"/>
                </a:lnTo>
                <a:lnTo>
                  <a:pt x="442278" y="941900"/>
                </a:lnTo>
                <a:lnTo>
                  <a:pt x="494348" y="941900"/>
                </a:lnTo>
                <a:lnTo>
                  <a:pt x="501206" y="1102702"/>
                </a:lnTo>
                <a:lnTo>
                  <a:pt x="1380300" y="1102702"/>
                </a:lnTo>
                <a:lnTo>
                  <a:pt x="1388237" y="941900"/>
                </a:lnTo>
                <a:lnTo>
                  <a:pt x="1440625" y="941900"/>
                </a:lnTo>
                <a:lnTo>
                  <a:pt x="1435862" y="1062470"/>
                </a:lnTo>
                <a:lnTo>
                  <a:pt x="1518476" y="1062470"/>
                </a:lnTo>
                <a:lnTo>
                  <a:pt x="1518476" y="2067447"/>
                </a:lnTo>
                <a:lnTo>
                  <a:pt x="1503617" y="2067447"/>
                </a:lnTo>
                <a:cubicBezTo>
                  <a:pt x="1503617" y="2067447"/>
                  <a:pt x="1518476" y="2272161"/>
                  <a:pt x="1384427" y="2272161"/>
                </a:cubicBezTo>
                <a:lnTo>
                  <a:pt x="1384427" y="2389050"/>
                </a:lnTo>
                <a:lnTo>
                  <a:pt x="1347153" y="2389050"/>
                </a:lnTo>
                <a:lnTo>
                  <a:pt x="1358837" y="2429219"/>
                </a:lnTo>
                <a:lnTo>
                  <a:pt x="1318895" y="2429219"/>
                </a:lnTo>
                <a:lnTo>
                  <a:pt x="1331849" y="2455998"/>
                </a:lnTo>
                <a:lnTo>
                  <a:pt x="1793558" y="2455998"/>
                </a:lnTo>
                <a:lnTo>
                  <a:pt x="1808417" y="2429219"/>
                </a:lnTo>
                <a:lnTo>
                  <a:pt x="1773428" y="2429219"/>
                </a:lnTo>
                <a:lnTo>
                  <a:pt x="1786763" y="2389050"/>
                </a:lnTo>
                <a:close/>
                <a:moveTo>
                  <a:pt x="1446911" y="781036"/>
                </a:moveTo>
                <a:lnTo>
                  <a:pt x="1443228" y="874826"/>
                </a:lnTo>
                <a:lnTo>
                  <a:pt x="1391476" y="874826"/>
                </a:lnTo>
                <a:lnTo>
                  <a:pt x="1398016" y="740804"/>
                </a:lnTo>
                <a:lnTo>
                  <a:pt x="485648" y="740804"/>
                </a:lnTo>
                <a:lnTo>
                  <a:pt x="491427" y="874826"/>
                </a:lnTo>
                <a:lnTo>
                  <a:pt x="439039" y="874826"/>
                </a:lnTo>
                <a:lnTo>
                  <a:pt x="434594" y="781036"/>
                </a:lnTo>
                <a:lnTo>
                  <a:pt x="365189" y="781036"/>
                </a:lnTo>
                <a:lnTo>
                  <a:pt x="365189" y="519464"/>
                </a:lnTo>
                <a:cubicBezTo>
                  <a:pt x="526098" y="543260"/>
                  <a:pt x="687007" y="554238"/>
                  <a:pt x="780860" y="559188"/>
                </a:cubicBezTo>
                <a:lnTo>
                  <a:pt x="780860" y="669414"/>
                </a:lnTo>
                <a:lnTo>
                  <a:pt x="787527" y="696002"/>
                </a:lnTo>
                <a:lnTo>
                  <a:pt x="804164" y="656088"/>
                </a:lnTo>
                <a:lnTo>
                  <a:pt x="822452" y="696002"/>
                </a:lnTo>
                <a:lnTo>
                  <a:pt x="841629" y="656088"/>
                </a:lnTo>
                <a:lnTo>
                  <a:pt x="861187" y="696002"/>
                </a:lnTo>
                <a:lnTo>
                  <a:pt x="880999" y="656088"/>
                </a:lnTo>
                <a:lnTo>
                  <a:pt x="900875" y="696002"/>
                </a:lnTo>
                <a:lnTo>
                  <a:pt x="920814" y="656088"/>
                </a:lnTo>
                <a:lnTo>
                  <a:pt x="940753" y="696002"/>
                </a:lnTo>
                <a:lnTo>
                  <a:pt x="960692" y="656088"/>
                </a:lnTo>
                <a:lnTo>
                  <a:pt x="980631" y="696002"/>
                </a:lnTo>
                <a:lnTo>
                  <a:pt x="1000633" y="656088"/>
                </a:lnTo>
                <a:lnTo>
                  <a:pt x="1020572" y="696002"/>
                </a:lnTo>
                <a:lnTo>
                  <a:pt x="1040575" y="656088"/>
                </a:lnTo>
                <a:lnTo>
                  <a:pt x="1060577" y="696002"/>
                </a:lnTo>
                <a:lnTo>
                  <a:pt x="1080516" y="656088"/>
                </a:lnTo>
                <a:lnTo>
                  <a:pt x="1101598" y="696002"/>
                </a:lnTo>
                <a:lnTo>
                  <a:pt x="1116013" y="669414"/>
                </a:lnTo>
                <a:lnTo>
                  <a:pt x="1116013" y="559188"/>
                </a:lnTo>
                <a:cubicBezTo>
                  <a:pt x="1209866" y="554238"/>
                  <a:pt x="1343978" y="543260"/>
                  <a:pt x="1518285" y="519464"/>
                </a:cubicBezTo>
                <a:lnTo>
                  <a:pt x="1518285" y="781036"/>
                </a:lnTo>
                <a:lnTo>
                  <a:pt x="1446784" y="781036"/>
                </a:lnTo>
                <a:close/>
              </a:path>
            </a:pathLst>
          </a:custGeom>
          <a:solidFill>
            <a:srgbClr val="1B1464"/>
          </a:solidFill>
          <a:ln w="0" cap="flat">
            <a:noFill/>
            <a:prstDash val="solid"/>
            <a:miter/>
          </a:ln>
        </p:spPr>
        <p:txBody>
          <a:bodyPr rtlCol="0" anchor="ctr"/>
          <a:lstStyle/>
          <a:p>
            <a:endParaRPr lang="en-GB"/>
          </a:p>
        </p:txBody>
      </p:sp>
      <p:sp>
        <p:nvSpPr>
          <p:cNvPr id="21" name="Freeform 20">
            <a:extLst>
              <a:ext uri="{FF2B5EF4-FFF2-40B4-BE49-F238E27FC236}">
                <a16:creationId xmlns:a16="http://schemas.microsoft.com/office/drawing/2014/main" id="{356A07AD-21A6-D2A5-A219-FCB83BA1E0B0}"/>
              </a:ext>
            </a:extLst>
          </p:cNvPr>
          <p:cNvSpPr/>
          <p:nvPr/>
        </p:nvSpPr>
        <p:spPr>
          <a:xfrm>
            <a:off x="7780781" y="1106311"/>
            <a:ext cx="3280727" cy="4056380"/>
          </a:xfrm>
          <a:custGeom>
            <a:avLst/>
            <a:gdLst>
              <a:gd name="connsiteX0" fmla="*/ 2734691 w 3280727"/>
              <a:gd name="connsiteY0" fmla="*/ 642430 h 4056380"/>
              <a:gd name="connsiteX1" fmla="*/ 2791905 w 3280727"/>
              <a:gd name="connsiteY1" fmla="*/ 642430 h 4056380"/>
              <a:gd name="connsiteX2" fmla="*/ 2791905 w 3280727"/>
              <a:gd name="connsiteY2" fmla="*/ 569024 h 4056380"/>
              <a:gd name="connsiteX3" fmla="*/ 2277936 w 3280727"/>
              <a:gd name="connsiteY3" fmla="*/ 569024 h 4056380"/>
              <a:gd name="connsiteX4" fmla="*/ 2277936 w 3280727"/>
              <a:gd name="connsiteY4" fmla="*/ 495618 h 4056380"/>
              <a:gd name="connsiteX5" fmla="*/ 2331149 w 3280727"/>
              <a:gd name="connsiteY5" fmla="*/ 495618 h 4056380"/>
              <a:gd name="connsiteX6" fmla="*/ 2399983 w 3280727"/>
              <a:gd name="connsiteY6" fmla="*/ 0 h 4056380"/>
              <a:gd name="connsiteX7" fmla="*/ 913512 w 3280727"/>
              <a:gd name="connsiteY7" fmla="*/ 0 h 4056380"/>
              <a:gd name="connsiteX8" fmla="*/ 971297 w 3280727"/>
              <a:gd name="connsiteY8" fmla="*/ 495618 h 4056380"/>
              <a:gd name="connsiteX9" fmla="*/ 1029780 w 3280727"/>
              <a:gd name="connsiteY9" fmla="*/ 495618 h 4056380"/>
              <a:gd name="connsiteX10" fmla="*/ 1029780 w 3280727"/>
              <a:gd name="connsiteY10" fmla="*/ 569024 h 4056380"/>
              <a:gd name="connsiteX11" fmla="*/ 589280 w 3280727"/>
              <a:gd name="connsiteY11" fmla="*/ 569024 h 4056380"/>
              <a:gd name="connsiteX12" fmla="*/ 589280 w 3280727"/>
              <a:gd name="connsiteY12" fmla="*/ 642430 h 4056380"/>
              <a:gd name="connsiteX13" fmla="*/ 646494 w 3280727"/>
              <a:gd name="connsiteY13" fmla="*/ 642430 h 4056380"/>
              <a:gd name="connsiteX14" fmla="*/ 0 w 3280727"/>
              <a:gd name="connsiteY14" fmla="*/ 1376617 h 4056380"/>
              <a:gd name="connsiteX15" fmla="*/ 258890 w 3280727"/>
              <a:gd name="connsiteY15" fmla="*/ 1376617 h 4056380"/>
              <a:gd name="connsiteX16" fmla="*/ 258890 w 3280727"/>
              <a:gd name="connsiteY16" fmla="*/ 1431671 h 4056380"/>
              <a:gd name="connsiteX17" fmla="*/ 424117 w 3280727"/>
              <a:gd name="connsiteY17" fmla="*/ 1431671 h 4056380"/>
              <a:gd name="connsiteX18" fmla="*/ 424117 w 3280727"/>
              <a:gd name="connsiteY18" fmla="*/ 1541780 h 4056380"/>
              <a:gd name="connsiteX19" fmla="*/ 398526 w 3280727"/>
              <a:gd name="connsiteY19" fmla="*/ 1541780 h 4056380"/>
              <a:gd name="connsiteX20" fmla="*/ 281051 w 3280727"/>
              <a:gd name="connsiteY20" fmla="*/ 1486726 h 4056380"/>
              <a:gd name="connsiteX21" fmla="*/ 165736 w 3280727"/>
              <a:gd name="connsiteY21" fmla="*/ 1486726 h 4056380"/>
              <a:gd name="connsiteX22" fmla="*/ 185865 w 3280727"/>
              <a:gd name="connsiteY22" fmla="*/ 1546162 h 4056380"/>
              <a:gd name="connsiteX23" fmla="*/ 424180 w 3280727"/>
              <a:gd name="connsiteY23" fmla="*/ 1680655 h 4056380"/>
              <a:gd name="connsiteX24" fmla="*/ 424180 w 3280727"/>
              <a:gd name="connsiteY24" fmla="*/ 1835467 h 4056380"/>
              <a:gd name="connsiteX25" fmla="*/ 252476 w 3280727"/>
              <a:gd name="connsiteY25" fmla="*/ 1835467 h 4056380"/>
              <a:gd name="connsiteX26" fmla="*/ 268923 w 3280727"/>
              <a:gd name="connsiteY26" fmla="*/ 1908874 h 4056380"/>
              <a:gd name="connsiteX27" fmla="*/ 373126 w 3280727"/>
              <a:gd name="connsiteY27" fmla="*/ 1908874 h 4056380"/>
              <a:gd name="connsiteX28" fmla="*/ 397511 w 3280727"/>
              <a:gd name="connsiteY28" fmla="*/ 2312670 h 4056380"/>
              <a:gd name="connsiteX29" fmla="*/ 332423 w 3280727"/>
              <a:gd name="connsiteY29" fmla="*/ 2312670 h 4056380"/>
              <a:gd name="connsiteX30" fmla="*/ 332423 w 3280727"/>
              <a:gd name="connsiteY30" fmla="*/ 2422779 h 4056380"/>
              <a:gd name="connsiteX31" fmla="*/ 404940 w 3280727"/>
              <a:gd name="connsiteY31" fmla="*/ 2422779 h 4056380"/>
              <a:gd name="connsiteX32" fmla="*/ 462407 w 3280727"/>
              <a:gd name="connsiteY32" fmla="*/ 3358896 h 4056380"/>
              <a:gd name="connsiteX33" fmla="*/ 406083 w 3280727"/>
              <a:gd name="connsiteY33" fmla="*/ 3358896 h 4056380"/>
              <a:gd name="connsiteX34" fmla="*/ 438722 w 3280727"/>
              <a:gd name="connsiteY34" fmla="*/ 3781044 h 4056380"/>
              <a:gd name="connsiteX35" fmla="*/ 263462 w 3280727"/>
              <a:gd name="connsiteY35" fmla="*/ 3781044 h 4056380"/>
              <a:gd name="connsiteX36" fmla="*/ 307340 w 3280727"/>
              <a:gd name="connsiteY36" fmla="*/ 4056380 h 4056380"/>
              <a:gd name="connsiteX37" fmla="*/ 2951544 w 3280727"/>
              <a:gd name="connsiteY37" fmla="*/ 4056380 h 4056380"/>
              <a:gd name="connsiteX38" fmla="*/ 3006408 w 3280727"/>
              <a:gd name="connsiteY38" fmla="*/ 3781044 h 4056380"/>
              <a:gd name="connsiteX39" fmla="*/ 2836291 w 3280727"/>
              <a:gd name="connsiteY39" fmla="*/ 3781044 h 4056380"/>
              <a:gd name="connsiteX40" fmla="*/ 2863724 w 3280727"/>
              <a:gd name="connsiteY40" fmla="*/ 3358896 h 4056380"/>
              <a:gd name="connsiteX41" fmla="*/ 2808860 w 3280727"/>
              <a:gd name="connsiteY41" fmla="*/ 3358896 h 4056380"/>
              <a:gd name="connsiteX42" fmla="*/ 2865375 w 3280727"/>
              <a:gd name="connsiteY42" fmla="*/ 2422779 h 4056380"/>
              <a:gd name="connsiteX43" fmla="*/ 2975484 w 3280727"/>
              <a:gd name="connsiteY43" fmla="*/ 2422779 h 4056380"/>
              <a:gd name="connsiteX44" fmla="*/ 2975484 w 3280727"/>
              <a:gd name="connsiteY44" fmla="*/ 2312670 h 4056380"/>
              <a:gd name="connsiteX45" fmla="*/ 2872677 w 3280727"/>
              <a:gd name="connsiteY45" fmla="*/ 2312670 h 4056380"/>
              <a:gd name="connsiteX46" fmla="*/ 2896616 w 3280727"/>
              <a:gd name="connsiteY46" fmla="*/ 1908874 h 4056380"/>
              <a:gd name="connsiteX47" fmla="*/ 2987167 w 3280727"/>
              <a:gd name="connsiteY47" fmla="*/ 1908874 h 4056380"/>
              <a:gd name="connsiteX48" fmla="*/ 3006408 w 3280727"/>
              <a:gd name="connsiteY48" fmla="*/ 1835467 h 4056380"/>
              <a:gd name="connsiteX49" fmla="*/ 2902141 w 3280727"/>
              <a:gd name="connsiteY49" fmla="*/ 1835467 h 4056380"/>
              <a:gd name="connsiteX50" fmla="*/ 2902141 w 3280727"/>
              <a:gd name="connsiteY50" fmla="*/ 1680655 h 4056380"/>
              <a:gd name="connsiteX51" fmla="*/ 3112326 w 3280727"/>
              <a:gd name="connsiteY51" fmla="*/ 1546162 h 4056380"/>
              <a:gd name="connsiteX52" fmla="*/ 3115120 w 3280727"/>
              <a:gd name="connsiteY52" fmla="*/ 1486726 h 4056380"/>
              <a:gd name="connsiteX53" fmla="*/ 2999804 w 3280727"/>
              <a:gd name="connsiteY53" fmla="*/ 1486726 h 4056380"/>
              <a:gd name="connsiteX54" fmla="*/ 2902141 w 3280727"/>
              <a:gd name="connsiteY54" fmla="*/ 1537716 h 4056380"/>
              <a:gd name="connsiteX55" fmla="*/ 2902141 w 3280727"/>
              <a:gd name="connsiteY55" fmla="*/ 1431671 h 4056380"/>
              <a:gd name="connsiteX56" fmla="*/ 3122423 w 3280727"/>
              <a:gd name="connsiteY56" fmla="*/ 1431671 h 4056380"/>
              <a:gd name="connsiteX57" fmla="*/ 3122423 w 3280727"/>
              <a:gd name="connsiteY57" fmla="*/ 1376617 h 4056380"/>
              <a:gd name="connsiteX58" fmla="*/ 3280728 w 3280727"/>
              <a:gd name="connsiteY58" fmla="*/ 1376617 h 4056380"/>
              <a:gd name="connsiteX59" fmla="*/ 2734882 w 3280727"/>
              <a:gd name="connsiteY59" fmla="*/ 642430 h 4056380"/>
              <a:gd name="connsiteX60" fmla="*/ 1279970 w 3280727"/>
              <a:gd name="connsiteY60" fmla="*/ 2936812 h 4056380"/>
              <a:gd name="connsiteX61" fmla="*/ 1360234 w 3280727"/>
              <a:gd name="connsiteY61" fmla="*/ 2830386 h 4056380"/>
              <a:gd name="connsiteX62" fmla="*/ 1360234 w 3280727"/>
              <a:gd name="connsiteY62" fmla="*/ 2936812 h 4056380"/>
              <a:gd name="connsiteX63" fmla="*/ 1279970 w 3280727"/>
              <a:gd name="connsiteY63" fmla="*/ 2936812 h 4056380"/>
              <a:gd name="connsiteX64" fmla="*/ 1360234 w 3280727"/>
              <a:gd name="connsiteY64" fmla="*/ 2806065 h 4056380"/>
              <a:gd name="connsiteX65" fmla="*/ 1451991 w 3280727"/>
              <a:gd name="connsiteY65" fmla="*/ 2739835 h 4056380"/>
              <a:gd name="connsiteX66" fmla="*/ 1451991 w 3280727"/>
              <a:gd name="connsiteY66" fmla="*/ 2936748 h 4056380"/>
              <a:gd name="connsiteX67" fmla="*/ 1360234 w 3280727"/>
              <a:gd name="connsiteY67" fmla="*/ 2936748 h 4056380"/>
              <a:gd name="connsiteX68" fmla="*/ 1360234 w 3280727"/>
              <a:gd name="connsiteY68" fmla="*/ 2806002 h 4056380"/>
              <a:gd name="connsiteX69" fmla="*/ 1488694 w 3280727"/>
              <a:gd name="connsiteY69" fmla="*/ 2728976 h 4056380"/>
              <a:gd name="connsiteX70" fmla="*/ 1580452 w 3280727"/>
              <a:gd name="connsiteY70" fmla="*/ 2701417 h 4056380"/>
              <a:gd name="connsiteX71" fmla="*/ 1580452 w 3280727"/>
              <a:gd name="connsiteY71" fmla="*/ 2936748 h 4056380"/>
              <a:gd name="connsiteX72" fmla="*/ 1488694 w 3280727"/>
              <a:gd name="connsiteY72" fmla="*/ 2936748 h 4056380"/>
              <a:gd name="connsiteX73" fmla="*/ 1488694 w 3280727"/>
              <a:gd name="connsiteY73" fmla="*/ 2728976 h 4056380"/>
              <a:gd name="connsiteX74" fmla="*/ 1580452 w 3280727"/>
              <a:gd name="connsiteY74" fmla="*/ 2698115 h 4056380"/>
              <a:gd name="connsiteX75" fmla="*/ 1626362 w 3280727"/>
              <a:gd name="connsiteY75" fmla="*/ 2695448 h 4056380"/>
              <a:gd name="connsiteX76" fmla="*/ 1672210 w 3280727"/>
              <a:gd name="connsiteY76" fmla="*/ 2698242 h 4056380"/>
              <a:gd name="connsiteX77" fmla="*/ 1672210 w 3280727"/>
              <a:gd name="connsiteY77" fmla="*/ 2936812 h 4056380"/>
              <a:gd name="connsiteX78" fmla="*/ 1580452 w 3280727"/>
              <a:gd name="connsiteY78" fmla="*/ 2936812 h 4056380"/>
              <a:gd name="connsiteX79" fmla="*/ 1580452 w 3280727"/>
              <a:gd name="connsiteY79" fmla="*/ 2698179 h 4056380"/>
              <a:gd name="connsiteX80" fmla="*/ 1690561 w 3280727"/>
              <a:gd name="connsiteY80" fmla="*/ 2701544 h 4056380"/>
              <a:gd name="connsiteX81" fmla="*/ 1782318 w 3280727"/>
              <a:gd name="connsiteY81" fmla="*/ 2729675 h 4056380"/>
              <a:gd name="connsiteX82" fmla="*/ 1782318 w 3280727"/>
              <a:gd name="connsiteY82" fmla="*/ 2936748 h 4056380"/>
              <a:gd name="connsiteX83" fmla="*/ 1690561 w 3280727"/>
              <a:gd name="connsiteY83" fmla="*/ 2936748 h 4056380"/>
              <a:gd name="connsiteX84" fmla="*/ 1690561 w 3280727"/>
              <a:gd name="connsiteY84" fmla="*/ 2701544 h 4056380"/>
              <a:gd name="connsiteX85" fmla="*/ 1800670 w 3280727"/>
              <a:gd name="connsiteY85" fmla="*/ 2740914 h 4056380"/>
              <a:gd name="connsiteX86" fmla="*/ 1892427 w 3280727"/>
              <a:gd name="connsiteY86" fmla="*/ 2807780 h 4056380"/>
              <a:gd name="connsiteX87" fmla="*/ 1892427 w 3280727"/>
              <a:gd name="connsiteY87" fmla="*/ 2936685 h 4056380"/>
              <a:gd name="connsiteX88" fmla="*/ 1800670 w 3280727"/>
              <a:gd name="connsiteY88" fmla="*/ 2936685 h 4056380"/>
              <a:gd name="connsiteX89" fmla="*/ 1800670 w 3280727"/>
              <a:gd name="connsiteY89" fmla="*/ 2740850 h 4056380"/>
              <a:gd name="connsiteX90" fmla="*/ 1910779 w 3280727"/>
              <a:gd name="connsiteY90" fmla="*/ 2832354 h 4056380"/>
              <a:gd name="connsiteX91" fmla="*/ 1967103 w 3280727"/>
              <a:gd name="connsiteY91" fmla="*/ 2936748 h 4056380"/>
              <a:gd name="connsiteX92" fmla="*/ 1910779 w 3280727"/>
              <a:gd name="connsiteY92" fmla="*/ 2936748 h 4056380"/>
              <a:gd name="connsiteX93" fmla="*/ 1910779 w 3280727"/>
              <a:gd name="connsiteY93" fmla="*/ 2832354 h 4056380"/>
              <a:gd name="connsiteX94" fmla="*/ 1252982 w 3280727"/>
              <a:gd name="connsiteY94" fmla="*/ 3781108 h 4056380"/>
              <a:gd name="connsiteX95" fmla="*/ 1256030 w 3280727"/>
              <a:gd name="connsiteY95" fmla="*/ 3097657 h 4056380"/>
              <a:gd name="connsiteX96" fmla="*/ 1254379 w 3280727"/>
              <a:gd name="connsiteY96" fmla="*/ 3069082 h 4056380"/>
              <a:gd name="connsiteX97" fmla="*/ 1268730 w 3280727"/>
              <a:gd name="connsiteY97" fmla="*/ 2973451 h 4056380"/>
              <a:gd name="connsiteX98" fmla="*/ 1978534 w 3280727"/>
              <a:gd name="connsiteY98" fmla="*/ 2973451 h 4056380"/>
              <a:gd name="connsiteX99" fmla="*/ 1992313 w 3280727"/>
              <a:gd name="connsiteY99" fmla="*/ 3046857 h 4056380"/>
              <a:gd name="connsiteX100" fmla="*/ 1993138 w 3280727"/>
              <a:gd name="connsiteY100" fmla="*/ 3046857 h 4056380"/>
              <a:gd name="connsiteX101" fmla="*/ 1995298 w 3280727"/>
              <a:gd name="connsiteY101" fmla="*/ 3781044 h 4056380"/>
              <a:gd name="connsiteX102" fmla="*/ 1252982 w 3280727"/>
              <a:gd name="connsiteY102" fmla="*/ 3781044 h 4056380"/>
              <a:gd name="connsiteX103" fmla="*/ 2820099 w 3280727"/>
              <a:gd name="connsiteY103" fmla="*/ 1927225 h 4056380"/>
              <a:gd name="connsiteX104" fmla="*/ 2805875 w 3280727"/>
              <a:gd name="connsiteY104" fmla="*/ 2220913 h 4056380"/>
              <a:gd name="connsiteX105" fmla="*/ 2553209 w 3280727"/>
              <a:gd name="connsiteY105" fmla="*/ 2220913 h 4056380"/>
              <a:gd name="connsiteX106" fmla="*/ 2553209 w 3280727"/>
              <a:gd name="connsiteY106" fmla="*/ 1927225 h 4056380"/>
              <a:gd name="connsiteX107" fmla="*/ 2820099 w 3280727"/>
              <a:gd name="connsiteY107" fmla="*/ 1927225 h 4056380"/>
              <a:gd name="connsiteX108" fmla="*/ 1965834 w 3280727"/>
              <a:gd name="connsiteY108" fmla="*/ 568960 h 4056380"/>
              <a:gd name="connsiteX109" fmla="*/ 1892427 w 3280727"/>
              <a:gd name="connsiteY109" fmla="*/ 568960 h 4056380"/>
              <a:gd name="connsiteX110" fmla="*/ 1892427 w 3280727"/>
              <a:gd name="connsiteY110" fmla="*/ 495554 h 4056380"/>
              <a:gd name="connsiteX111" fmla="*/ 1965834 w 3280727"/>
              <a:gd name="connsiteY111" fmla="*/ 495554 h 4056380"/>
              <a:gd name="connsiteX112" fmla="*/ 1965834 w 3280727"/>
              <a:gd name="connsiteY112" fmla="*/ 568960 h 4056380"/>
              <a:gd name="connsiteX113" fmla="*/ 2020888 w 3280727"/>
              <a:gd name="connsiteY113" fmla="*/ 495554 h 4056380"/>
              <a:gd name="connsiteX114" fmla="*/ 2094294 w 3280727"/>
              <a:gd name="connsiteY114" fmla="*/ 495554 h 4056380"/>
              <a:gd name="connsiteX115" fmla="*/ 2094294 w 3280727"/>
              <a:gd name="connsiteY115" fmla="*/ 568960 h 4056380"/>
              <a:gd name="connsiteX116" fmla="*/ 2020888 w 3280727"/>
              <a:gd name="connsiteY116" fmla="*/ 568960 h 4056380"/>
              <a:gd name="connsiteX117" fmla="*/ 2020888 w 3280727"/>
              <a:gd name="connsiteY117" fmla="*/ 495554 h 4056380"/>
              <a:gd name="connsiteX118" fmla="*/ 1837310 w 3280727"/>
              <a:gd name="connsiteY118" fmla="*/ 568960 h 4056380"/>
              <a:gd name="connsiteX119" fmla="*/ 1745552 w 3280727"/>
              <a:gd name="connsiteY119" fmla="*/ 568960 h 4056380"/>
              <a:gd name="connsiteX120" fmla="*/ 1745552 w 3280727"/>
              <a:gd name="connsiteY120" fmla="*/ 495554 h 4056380"/>
              <a:gd name="connsiteX121" fmla="*/ 1837310 w 3280727"/>
              <a:gd name="connsiteY121" fmla="*/ 495554 h 4056380"/>
              <a:gd name="connsiteX122" fmla="*/ 1837310 w 3280727"/>
              <a:gd name="connsiteY122" fmla="*/ 568960 h 4056380"/>
              <a:gd name="connsiteX123" fmla="*/ 1690498 w 3280727"/>
              <a:gd name="connsiteY123" fmla="*/ 568960 h 4056380"/>
              <a:gd name="connsiteX124" fmla="*/ 1617091 w 3280727"/>
              <a:gd name="connsiteY124" fmla="*/ 568960 h 4056380"/>
              <a:gd name="connsiteX125" fmla="*/ 1617091 w 3280727"/>
              <a:gd name="connsiteY125" fmla="*/ 495554 h 4056380"/>
              <a:gd name="connsiteX126" fmla="*/ 1690498 w 3280727"/>
              <a:gd name="connsiteY126" fmla="*/ 495554 h 4056380"/>
              <a:gd name="connsiteX127" fmla="*/ 1690498 w 3280727"/>
              <a:gd name="connsiteY127" fmla="*/ 568960 h 4056380"/>
              <a:gd name="connsiteX128" fmla="*/ 1580388 w 3280727"/>
              <a:gd name="connsiteY128" fmla="*/ 568960 h 4056380"/>
              <a:gd name="connsiteX129" fmla="*/ 1488631 w 3280727"/>
              <a:gd name="connsiteY129" fmla="*/ 568960 h 4056380"/>
              <a:gd name="connsiteX130" fmla="*/ 1488631 w 3280727"/>
              <a:gd name="connsiteY130" fmla="*/ 495554 h 4056380"/>
              <a:gd name="connsiteX131" fmla="*/ 1580388 w 3280727"/>
              <a:gd name="connsiteY131" fmla="*/ 495554 h 4056380"/>
              <a:gd name="connsiteX132" fmla="*/ 1580388 w 3280727"/>
              <a:gd name="connsiteY132" fmla="*/ 568960 h 4056380"/>
              <a:gd name="connsiteX133" fmla="*/ 1433576 w 3280727"/>
              <a:gd name="connsiteY133" fmla="*/ 568960 h 4056380"/>
              <a:gd name="connsiteX134" fmla="*/ 1360171 w 3280727"/>
              <a:gd name="connsiteY134" fmla="*/ 568960 h 4056380"/>
              <a:gd name="connsiteX135" fmla="*/ 1360171 w 3280727"/>
              <a:gd name="connsiteY135" fmla="*/ 495554 h 4056380"/>
              <a:gd name="connsiteX136" fmla="*/ 1433576 w 3280727"/>
              <a:gd name="connsiteY136" fmla="*/ 495554 h 4056380"/>
              <a:gd name="connsiteX137" fmla="*/ 1433576 w 3280727"/>
              <a:gd name="connsiteY137" fmla="*/ 568960 h 4056380"/>
              <a:gd name="connsiteX138" fmla="*/ 1305116 w 3280727"/>
              <a:gd name="connsiteY138" fmla="*/ 568960 h 4056380"/>
              <a:gd name="connsiteX139" fmla="*/ 1213359 w 3280727"/>
              <a:gd name="connsiteY139" fmla="*/ 568960 h 4056380"/>
              <a:gd name="connsiteX140" fmla="*/ 1213359 w 3280727"/>
              <a:gd name="connsiteY140" fmla="*/ 495554 h 4056380"/>
              <a:gd name="connsiteX141" fmla="*/ 1305116 w 3280727"/>
              <a:gd name="connsiteY141" fmla="*/ 495554 h 4056380"/>
              <a:gd name="connsiteX142" fmla="*/ 1305116 w 3280727"/>
              <a:gd name="connsiteY142" fmla="*/ 568960 h 4056380"/>
              <a:gd name="connsiteX143" fmla="*/ 1158304 w 3280727"/>
              <a:gd name="connsiteY143" fmla="*/ 1927225 h 4056380"/>
              <a:gd name="connsiteX144" fmla="*/ 1415288 w 3280727"/>
              <a:gd name="connsiteY144" fmla="*/ 1927225 h 4056380"/>
              <a:gd name="connsiteX145" fmla="*/ 1415288 w 3280727"/>
              <a:gd name="connsiteY145" fmla="*/ 2220913 h 4056380"/>
              <a:gd name="connsiteX146" fmla="*/ 1158304 w 3280727"/>
              <a:gd name="connsiteY146" fmla="*/ 2220913 h 4056380"/>
              <a:gd name="connsiteX147" fmla="*/ 1158304 w 3280727"/>
              <a:gd name="connsiteY147" fmla="*/ 1927225 h 4056380"/>
              <a:gd name="connsiteX148" fmla="*/ 1507046 w 3280727"/>
              <a:gd name="connsiteY148" fmla="*/ 1927225 h 4056380"/>
              <a:gd name="connsiteX149" fmla="*/ 1782382 w 3280727"/>
              <a:gd name="connsiteY149" fmla="*/ 1927225 h 4056380"/>
              <a:gd name="connsiteX150" fmla="*/ 1782382 w 3280727"/>
              <a:gd name="connsiteY150" fmla="*/ 2220913 h 4056380"/>
              <a:gd name="connsiteX151" fmla="*/ 1507046 w 3280727"/>
              <a:gd name="connsiteY151" fmla="*/ 2220913 h 4056380"/>
              <a:gd name="connsiteX152" fmla="*/ 1507046 w 3280727"/>
              <a:gd name="connsiteY152" fmla="*/ 1927225 h 4056380"/>
              <a:gd name="connsiteX153" fmla="*/ 1874139 w 3280727"/>
              <a:gd name="connsiteY153" fmla="*/ 1927225 h 4056380"/>
              <a:gd name="connsiteX154" fmla="*/ 2131124 w 3280727"/>
              <a:gd name="connsiteY154" fmla="*/ 1927225 h 4056380"/>
              <a:gd name="connsiteX155" fmla="*/ 2131124 w 3280727"/>
              <a:gd name="connsiteY155" fmla="*/ 2220913 h 4056380"/>
              <a:gd name="connsiteX156" fmla="*/ 1874139 w 3280727"/>
              <a:gd name="connsiteY156" fmla="*/ 2220913 h 4056380"/>
              <a:gd name="connsiteX157" fmla="*/ 1874139 w 3280727"/>
              <a:gd name="connsiteY157" fmla="*/ 1927225 h 4056380"/>
              <a:gd name="connsiteX158" fmla="*/ 2204530 w 3280727"/>
              <a:gd name="connsiteY158" fmla="*/ 1927225 h 4056380"/>
              <a:gd name="connsiteX159" fmla="*/ 2498217 w 3280727"/>
              <a:gd name="connsiteY159" fmla="*/ 1927225 h 4056380"/>
              <a:gd name="connsiteX160" fmla="*/ 2498217 w 3280727"/>
              <a:gd name="connsiteY160" fmla="*/ 2220913 h 4056380"/>
              <a:gd name="connsiteX161" fmla="*/ 2204530 w 3280727"/>
              <a:gd name="connsiteY161" fmla="*/ 2220913 h 4056380"/>
              <a:gd name="connsiteX162" fmla="*/ 2204530 w 3280727"/>
              <a:gd name="connsiteY162" fmla="*/ 1927225 h 4056380"/>
              <a:gd name="connsiteX163" fmla="*/ 2204530 w 3280727"/>
              <a:gd name="connsiteY163" fmla="*/ 568960 h 4056380"/>
              <a:gd name="connsiteX164" fmla="*/ 2149475 w 3280727"/>
              <a:gd name="connsiteY164" fmla="*/ 568960 h 4056380"/>
              <a:gd name="connsiteX165" fmla="*/ 2149475 w 3280727"/>
              <a:gd name="connsiteY165" fmla="*/ 495554 h 4056380"/>
              <a:gd name="connsiteX166" fmla="*/ 2204530 w 3280727"/>
              <a:gd name="connsiteY166" fmla="*/ 495554 h 4056380"/>
              <a:gd name="connsiteX167" fmla="*/ 2204530 w 3280727"/>
              <a:gd name="connsiteY167" fmla="*/ 568960 h 4056380"/>
              <a:gd name="connsiteX168" fmla="*/ 1084898 w 3280727"/>
              <a:gd name="connsiteY168" fmla="*/ 495554 h 4056380"/>
              <a:gd name="connsiteX169" fmla="*/ 1158304 w 3280727"/>
              <a:gd name="connsiteY169" fmla="*/ 495554 h 4056380"/>
              <a:gd name="connsiteX170" fmla="*/ 1158304 w 3280727"/>
              <a:gd name="connsiteY170" fmla="*/ 568960 h 4056380"/>
              <a:gd name="connsiteX171" fmla="*/ 1084898 w 3280727"/>
              <a:gd name="connsiteY171" fmla="*/ 568960 h 4056380"/>
              <a:gd name="connsiteX172" fmla="*/ 1084898 w 3280727"/>
              <a:gd name="connsiteY172" fmla="*/ 495554 h 4056380"/>
              <a:gd name="connsiteX173" fmla="*/ 1084898 w 3280727"/>
              <a:gd name="connsiteY173" fmla="*/ 1927225 h 4056380"/>
              <a:gd name="connsiteX174" fmla="*/ 1084898 w 3280727"/>
              <a:gd name="connsiteY174" fmla="*/ 2220913 h 4056380"/>
              <a:gd name="connsiteX175" fmla="*/ 791211 w 3280727"/>
              <a:gd name="connsiteY175" fmla="*/ 2220913 h 4056380"/>
              <a:gd name="connsiteX176" fmla="*/ 791211 w 3280727"/>
              <a:gd name="connsiteY176" fmla="*/ 1927225 h 4056380"/>
              <a:gd name="connsiteX177" fmla="*/ 1084898 w 3280727"/>
              <a:gd name="connsiteY177" fmla="*/ 1927225 h 4056380"/>
              <a:gd name="connsiteX178" fmla="*/ 736156 w 3280727"/>
              <a:gd name="connsiteY178" fmla="*/ 1927225 h 4056380"/>
              <a:gd name="connsiteX179" fmla="*/ 736156 w 3280727"/>
              <a:gd name="connsiteY179" fmla="*/ 2220913 h 4056380"/>
              <a:gd name="connsiteX180" fmla="*/ 467741 w 3280727"/>
              <a:gd name="connsiteY180" fmla="*/ 2220913 h 4056380"/>
              <a:gd name="connsiteX181" fmla="*/ 453517 w 3280727"/>
              <a:gd name="connsiteY181" fmla="*/ 1927225 h 4056380"/>
              <a:gd name="connsiteX182" fmla="*/ 736092 w 3280727"/>
              <a:gd name="connsiteY182" fmla="*/ 1927225 h 4056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Lst>
            <a:rect l="l" t="t" r="r" b="b"/>
            <a:pathLst>
              <a:path w="3280727" h="4056380">
                <a:moveTo>
                  <a:pt x="2734691" y="642430"/>
                </a:moveTo>
                <a:lnTo>
                  <a:pt x="2791905" y="642430"/>
                </a:lnTo>
                <a:lnTo>
                  <a:pt x="2791905" y="569024"/>
                </a:lnTo>
                <a:lnTo>
                  <a:pt x="2277936" y="569024"/>
                </a:lnTo>
                <a:lnTo>
                  <a:pt x="2277936" y="495618"/>
                </a:lnTo>
                <a:lnTo>
                  <a:pt x="2331149" y="495618"/>
                </a:lnTo>
                <a:lnTo>
                  <a:pt x="2399983" y="0"/>
                </a:lnTo>
                <a:lnTo>
                  <a:pt x="913512" y="0"/>
                </a:lnTo>
                <a:lnTo>
                  <a:pt x="971297" y="495618"/>
                </a:lnTo>
                <a:lnTo>
                  <a:pt x="1029780" y="495618"/>
                </a:lnTo>
                <a:lnTo>
                  <a:pt x="1029780" y="569024"/>
                </a:lnTo>
                <a:lnTo>
                  <a:pt x="589280" y="569024"/>
                </a:lnTo>
                <a:lnTo>
                  <a:pt x="589280" y="642430"/>
                </a:lnTo>
                <a:lnTo>
                  <a:pt x="646494" y="642430"/>
                </a:lnTo>
                <a:cubicBezTo>
                  <a:pt x="618999" y="826008"/>
                  <a:pt x="500888" y="1266508"/>
                  <a:pt x="0" y="1376617"/>
                </a:cubicBezTo>
                <a:lnTo>
                  <a:pt x="258890" y="1376617"/>
                </a:lnTo>
                <a:lnTo>
                  <a:pt x="258890" y="1431671"/>
                </a:lnTo>
                <a:lnTo>
                  <a:pt x="424117" y="1431671"/>
                </a:lnTo>
                <a:lnTo>
                  <a:pt x="424117" y="1541780"/>
                </a:lnTo>
                <a:lnTo>
                  <a:pt x="398526" y="1541780"/>
                </a:lnTo>
                <a:cubicBezTo>
                  <a:pt x="343345" y="1541780"/>
                  <a:pt x="306134" y="1541780"/>
                  <a:pt x="281051" y="1486726"/>
                </a:cubicBezTo>
                <a:lnTo>
                  <a:pt x="165736" y="1486726"/>
                </a:lnTo>
                <a:cubicBezTo>
                  <a:pt x="168212" y="1523429"/>
                  <a:pt x="180785" y="1525143"/>
                  <a:pt x="185865" y="1546162"/>
                </a:cubicBezTo>
                <a:cubicBezTo>
                  <a:pt x="217678" y="1678305"/>
                  <a:pt x="369062" y="1681289"/>
                  <a:pt x="424180" y="1680655"/>
                </a:cubicBezTo>
                <a:lnTo>
                  <a:pt x="424180" y="1835467"/>
                </a:lnTo>
                <a:lnTo>
                  <a:pt x="252476" y="1835467"/>
                </a:lnTo>
                <a:lnTo>
                  <a:pt x="268923" y="1908874"/>
                </a:lnTo>
                <a:lnTo>
                  <a:pt x="373126" y="1908874"/>
                </a:lnTo>
                <a:lnTo>
                  <a:pt x="397511" y="2312670"/>
                </a:lnTo>
                <a:lnTo>
                  <a:pt x="332423" y="2312670"/>
                </a:lnTo>
                <a:lnTo>
                  <a:pt x="332423" y="2422779"/>
                </a:lnTo>
                <a:lnTo>
                  <a:pt x="404940" y="2422779"/>
                </a:lnTo>
                <a:lnTo>
                  <a:pt x="462407" y="3358896"/>
                </a:lnTo>
                <a:lnTo>
                  <a:pt x="406083" y="3358896"/>
                </a:lnTo>
                <a:lnTo>
                  <a:pt x="438722" y="3781044"/>
                </a:lnTo>
                <a:lnTo>
                  <a:pt x="263462" y="3781044"/>
                </a:lnTo>
                <a:lnTo>
                  <a:pt x="307340" y="4056380"/>
                </a:lnTo>
                <a:lnTo>
                  <a:pt x="2951544" y="4056380"/>
                </a:lnTo>
                <a:lnTo>
                  <a:pt x="3006408" y="3781044"/>
                </a:lnTo>
                <a:lnTo>
                  <a:pt x="2836291" y="3781044"/>
                </a:lnTo>
                <a:lnTo>
                  <a:pt x="2863724" y="3358896"/>
                </a:lnTo>
                <a:lnTo>
                  <a:pt x="2808860" y="3358896"/>
                </a:lnTo>
                <a:lnTo>
                  <a:pt x="2865375" y="2422779"/>
                </a:lnTo>
                <a:lnTo>
                  <a:pt x="2975484" y="2422779"/>
                </a:lnTo>
                <a:lnTo>
                  <a:pt x="2975484" y="2312670"/>
                </a:lnTo>
                <a:lnTo>
                  <a:pt x="2872677" y="2312670"/>
                </a:lnTo>
                <a:lnTo>
                  <a:pt x="2896616" y="1908874"/>
                </a:lnTo>
                <a:lnTo>
                  <a:pt x="2987167" y="1908874"/>
                </a:lnTo>
                <a:lnTo>
                  <a:pt x="3006408" y="1835467"/>
                </a:lnTo>
                <a:lnTo>
                  <a:pt x="2902141" y="1835467"/>
                </a:lnTo>
                <a:lnTo>
                  <a:pt x="2902141" y="1680655"/>
                </a:lnTo>
                <a:cubicBezTo>
                  <a:pt x="2938844" y="1679702"/>
                  <a:pt x="3083052" y="1667764"/>
                  <a:pt x="3112326" y="1546162"/>
                </a:cubicBezTo>
                <a:cubicBezTo>
                  <a:pt x="3117342" y="1525143"/>
                  <a:pt x="3112707" y="1523429"/>
                  <a:pt x="3115120" y="1486726"/>
                </a:cubicBezTo>
                <a:lnTo>
                  <a:pt x="2999804" y="1486726"/>
                </a:lnTo>
                <a:cubicBezTo>
                  <a:pt x="2975229" y="1541780"/>
                  <a:pt x="2938844" y="1536764"/>
                  <a:pt x="2902141" y="1537716"/>
                </a:cubicBezTo>
                <a:lnTo>
                  <a:pt x="2902141" y="1431671"/>
                </a:lnTo>
                <a:lnTo>
                  <a:pt x="3122423" y="1431671"/>
                </a:lnTo>
                <a:lnTo>
                  <a:pt x="3122423" y="1376617"/>
                </a:lnTo>
                <a:lnTo>
                  <a:pt x="3280728" y="1376617"/>
                </a:lnTo>
                <a:cubicBezTo>
                  <a:pt x="3280728" y="1376617"/>
                  <a:pt x="2775459" y="1248156"/>
                  <a:pt x="2734882" y="642430"/>
                </a:cubicBezTo>
                <a:close/>
                <a:moveTo>
                  <a:pt x="1279970" y="2936812"/>
                </a:moveTo>
                <a:cubicBezTo>
                  <a:pt x="1294257" y="2900109"/>
                  <a:pt x="1305179" y="2860167"/>
                  <a:pt x="1360234" y="2830386"/>
                </a:cubicBezTo>
                <a:lnTo>
                  <a:pt x="1360234" y="2936812"/>
                </a:lnTo>
                <a:lnTo>
                  <a:pt x="1279970" y="2936812"/>
                </a:lnTo>
                <a:close/>
                <a:moveTo>
                  <a:pt x="1360234" y="2806065"/>
                </a:moveTo>
                <a:cubicBezTo>
                  <a:pt x="1396937" y="2779903"/>
                  <a:pt x="1415288" y="2757488"/>
                  <a:pt x="1451991" y="2739835"/>
                </a:cubicBezTo>
                <a:lnTo>
                  <a:pt x="1451991" y="2936748"/>
                </a:lnTo>
                <a:lnTo>
                  <a:pt x="1360234" y="2936748"/>
                </a:lnTo>
                <a:lnTo>
                  <a:pt x="1360234" y="2806002"/>
                </a:lnTo>
                <a:close/>
                <a:moveTo>
                  <a:pt x="1488694" y="2728976"/>
                </a:moveTo>
                <a:cubicBezTo>
                  <a:pt x="1507046" y="2716340"/>
                  <a:pt x="1525398" y="2707005"/>
                  <a:pt x="1580452" y="2701417"/>
                </a:cubicBezTo>
                <a:lnTo>
                  <a:pt x="1580452" y="2936748"/>
                </a:lnTo>
                <a:lnTo>
                  <a:pt x="1488694" y="2936748"/>
                </a:lnTo>
                <a:lnTo>
                  <a:pt x="1488694" y="2728976"/>
                </a:lnTo>
                <a:close/>
                <a:moveTo>
                  <a:pt x="1580452" y="2698115"/>
                </a:moveTo>
                <a:cubicBezTo>
                  <a:pt x="1598803" y="2696400"/>
                  <a:pt x="1611503" y="2695448"/>
                  <a:pt x="1626362" y="2695448"/>
                </a:cubicBezTo>
                <a:cubicBezTo>
                  <a:pt x="1641222" y="2695448"/>
                  <a:pt x="1672210" y="2696464"/>
                  <a:pt x="1672210" y="2698242"/>
                </a:cubicBezTo>
                <a:lnTo>
                  <a:pt x="1672210" y="2936812"/>
                </a:lnTo>
                <a:lnTo>
                  <a:pt x="1580452" y="2936812"/>
                </a:lnTo>
                <a:lnTo>
                  <a:pt x="1580452" y="2698179"/>
                </a:lnTo>
                <a:close/>
                <a:moveTo>
                  <a:pt x="1690561" y="2701544"/>
                </a:moveTo>
                <a:cubicBezTo>
                  <a:pt x="1727264" y="2707196"/>
                  <a:pt x="1745615" y="2716784"/>
                  <a:pt x="1782318" y="2729675"/>
                </a:cubicBezTo>
                <a:lnTo>
                  <a:pt x="1782318" y="2936748"/>
                </a:lnTo>
                <a:lnTo>
                  <a:pt x="1690561" y="2936748"/>
                </a:lnTo>
                <a:lnTo>
                  <a:pt x="1690561" y="2701544"/>
                </a:lnTo>
                <a:close/>
                <a:moveTo>
                  <a:pt x="1800670" y="2740914"/>
                </a:moveTo>
                <a:cubicBezTo>
                  <a:pt x="1837373" y="2758821"/>
                  <a:pt x="1874076" y="2781491"/>
                  <a:pt x="1892427" y="2807780"/>
                </a:cubicBezTo>
                <a:lnTo>
                  <a:pt x="1892427" y="2936685"/>
                </a:lnTo>
                <a:lnTo>
                  <a:pt x="1800670" y="2936685"/>
                </a:lnTo>
                <a:lnTo>
                  <a:pt x="1800670" y="2740850"/>
                </a:lnTo>
                <a:close/>
                <a:moveTo>
                  <a:pt x="1910779" y="2832354"/>
                </a:moveTo>
                <a:cubicBezTo>
                  <a:pt x="1929130" y="2861818"/>
                  <a:pt x="1952879" y="2900045"/>
                  <a:pt x="1967103" y="2936748"/>
                </a:cubicBezTo>
                <a:lnTo>
                  <a:pt x="1910779" y="2936748"/>
                </a:lnTo>
                <a:lnTo>
                  <a:pt x="1910779" y="2832354"/>
                </a:lnTo>
                <a:close/>
                <a:moveTo>
                  <a:pt x="1252982" y="3781108"/>
                </a:moveTo>
                <a:lnTo>
                  <a:pt x="1256030" y="3097657"/>
                </a:lnTo>
                <a:cubicBezTo>
                  <a:pt x="1254951" y="3086291"/>
                  <a:pt x="1254379" y="3080766"/>
                  <a:pt x="1254379" y="3069082"/>
                </a:cubicBezTo>
                <a:cubicBezTo>
                  <a:pt x="1254379" y="3033776"/>
                  <a:pt x="1259460" y="3010154"/>
                  <a:pt x="1268730" y="2973451"/>
                </a:cubicBezTo>
                <a:lnTo>
                  <a:pt x="1978534" y="2973451"/>
                </a:lnTo>
                <a:cubicBezTo>
                  <a:pt x="1985836" y="2991803"/>
                  <a:pt x="1990599" y="3028506"/>
                  <a:pt x="1992313" y="3046857"/>
                </a:cubicBezTo>
                <a:lnTo>
                  <a:pt x="1993138" y="3046857"/>
                </a:lnTo>
                <a:lnTo>
                  <a:pt x="1995298" y="3781044"/>
                </a:lnTo>
                <a:lnTo>
                  <a:pt x="1252982" y="3781044"/>
                </a:lnTo>
                <a:close/>
                <a:moveTo>
                  <a:pt x="2820099" y="1927225"/>
                </a:moveTo>
                <a:lnTo>
                  <a:pt x="2805875" y="2220913"/>
                </a:lnTo>
                <a:lnTo>
                  <a:pt x="2553209" y="2220913"/>
                </a:lnTo>
                <a:lnTo>
                  <a:pt x="2553209" y="1927225"/>
                </a:lnTo>
                <a:lnTo>
                  <a:pt x="2820099" y="1927225"/>
                </a:lnTo>
                <a:close/>
                <a:moveTo>
                  <a:pt x="1965834" y="568960"/>
                </a:moveTo>
                <a:lnTo>
                  <a:pt x="1892427" y="568960"/>
                </a:lnTo>
                <a:lnTo>
                  <a:pt x="1892427" y="495554"/>
                </a:lnTo>
                <a:lnTo>
                  <a:pt x="1965834" y="495554"/>
                </a:lnTo>
                <a:lnTo>
                  <a:pt x="1965834" y="568960"/>
                </a:lnTo>
                <a:close/>
                <a:moveTo>
                  <a:pt x="2020888" y="495554"/>
                </a:moveTo>
                <a:lnTo>
                  <a:pt x="2094294" y="495554"/>
                </a:lnTo>
                <a:lnTo>
                  <a:pt x="2094294" y="568960"/>
                </a:lnTo>
                <a:lnTo>
                  <a:pt x="2020888" y="568960"/>
                </a:lnTo>
                <a:lnTo>
                  <a:pt x="2020888" y="495554"/>
                </a:lnTo>
                <a:close/>
                <a:moveTo>
                  <a:pt x="1837310" y="568960"/>
                </a:moveTo>
                <a:lnTo>
                  <a:pt x="1745552" y="568960"/>
                </a:lnTo>
                <a:lnTo>
                  <a:pt x="1745552" y="495554"/>
                </a:lnTo>
                <a:lnTo>
                  <a:pt x="1837310" y="495554"/>
                </a:lnTo>
                <a:lnTo>
                  <a:pt x="1837310" y="568960"/>
                </a:lnTo>
                <a:close/>
                <a:moveTo>
                  <a:pt x="1690498" y="568960"/>
                </a:moveTo>
                <a:lnTo>
                  <a:pt x="1617091" y="568960"/>
                </a:lnTo>
                <a:lnTo>
                  <a:pt x="1617091" y="495554"/>
                </a:lnTo>
                <a:lnTo>
                  <a:pt x="1690498" y="495554"/>
                </a:lnTo>
                <a:lnTo>
                  <a:pt x="1690498" y="568960"/>
                </a:lnTo>
                <a:close/>
                <a:moveTo>
                  <a:pt x="1580388" y="568960"/>
                </a:moveTo>
                <a:lnTo>
                  <a:pt x="1488631" y="568960"/>
                </a:lnTo>
                <a:lnTo>
                  <a:pt x="1488631" y="495554"/>
                </a:lnTo>
                <a:lnTo>
                  <a:pt x="1580388" y="495554"/>
                </a:lnTo>
                <a:lnTo>
                  <a:pt x="1580388" y="568960"/>
                </a:lnTo>
                <a:close/>
                <a:moveTo>
                  <a:pt x="1433576" y="568960"/>
                </a:moveTo>
                <a:lnTo>
                  <a:pt x="1360171" y="568960"/>
                </a:lnTo>
                <a:lnTo>
                  <a:pt x="1360171" y="495554"/>
                </a:lnTo>
                <a:lnTo>
                  <a:pt x="1433576" y="495554"/>
                </a:lnTo>
                <a:lnTo>
                  <a:pt x="1433576" y="568960"/>
                </a:lnTo>
                <a:close/>
                <a:moveTo>
                  <a:pt x="1305116" y="568960"/>
                </a:moveTo>
                <a:lnTo>
                  <a:pt x="1213359" y="568960"/>
                </a:lnTo>
                <a:lnTo>
                  <a:pt x="1213359" y="495554"/>
                </a:lnTo>
                <a:lnTo>
                  <a:pt x="1305116" y="495554"/>
                </a:lnTo>
                <a:lnTo>
                  <a:pt x="1305116" y="568960"/>
                </a:lnTo>
                <a:close/>
                <a:moveTo>
                  <a:pt x="1158304" y="1927225"/>
                </a:moveTo>
                <a:lnTo>
                  <a:pt x="1415288" y="1927225"/>
                </a:lnTo>
                <a:lnTo>
                  <a:pt x="1415288" y="2220913"/>
                </a:lnTo>
                <a:lnTo>
                  <a:pt x="1158304" y="2220913"/>
                </a:lnTo>
                <a:lnTo>
                  <a:pt x="1158304" y="1927225"/>
                </a:lnTo>
                <a:close/>
                <a:moveTo>
                  <a:pt x="1507046" y="1927225"/>
                </a:moveTo>
                <a:lnTo>
                  <a:pt x="1782382" y="1927225"/>
                </a:lnTo>
                <a:lnTo>
                  <a:pt x="1782382" y="2220913"/>
                </a:lnTo>
                <a:lnTo>
                  <a:pt x="1507046" y="2220913"/>
                </a:lnTo>
                <a:lnTo>
                  <a:pt x="1507046" y="1927225"/>
                </a:lnTo>
                <a:close/>
                <a:moveTo>
                  <a:pt x="1874139" y="1927225"/>
                </a:moveTo>
                <a:lnTo>
                  <a:pt x="2131124" y="1927225"/>
                </a:lnTo>
                <a:lnTo>
                  <a:pt x="2131124" y="2220913"/>
                </a:lnTo>
                <a:lnTo>
                  <a:pt x="1874139" y="2220913"/>
                </a:lnTo>
                <a:lnTo>
                  <a:pt x="1874139" y="1927225"/>
                </a:lnTo>
                <a:close/>
                <a:moveTo>
                  <a:pt x="2204530" y="1927225"/>
                </a:moveTo>
                <a:lnTo>
                  <a:pt x="2498217" y="1927225"/>
                </a:lnTo>
                <a:lnTo>
                  <a:pt x="2498217" y="2220913"/>
                </a:lnTo>
                <a:lnTo>
                  <a:pt x="2204530" y="2220913"/>
                </a:lnTo>
                <a:lnTo>
                  <a:pt x="2204530" y="1927225"/>
                </a:lnTo>
                <a:close/>
                <a:moveTo>
                  <a:pt x="2204530" y="568960"/>
                </a:moveTo>
                <a:lnTo>
                  <a:pt x="2149475" y="568960"/>
                </a:lnTo>
                <a:lnTo>
                  <a:pt x="2149475" y="495554"/>
                </a:lnTo>
                <a:lnTo>
                  <a:pt x="2204530" y="495554"/>
                </a:lnTo>
                <a:lnTo>
                  <a:pt x="2204530" y="568960"/>
                </a:lnTo>
                <a:close/>
                <a:moveTo>
                  <a:pt x="1084898" y="495554"/>
                </a:moveTo>
                <a:lnTo>
                  <a:pt x="1158304" y="495554"/>
                </a:lnTo>
                <a:lnTo>
                  <a:pt x="1158304" y="568960"/>
                </a:lnTo>
                <a:lnTo>
                  <a:pt x="1084898" y="568960"/>
                </a:lnTo>
                <a:lnTo>
                  <a:pt x="1084898" y="495554"/>
                </a:lnTo>
                <a:close/>
                <a:moveTo>
                  <a:pt x="1084898" y="1927225"/>
                </a:moveTo>
                <a:lnTo>
                  <a:pt x="1084898" y="2220913"/>
                </a:lnTo>
                <a:lnTo>
                  <a:pt x="791211" y="2220913"/>
                </a:lnTo>
                <a:lnTo>
                  <a:pt x="791211" y="1927225"/>
                </a:lnTo>
                <a:lnTo>
                  <a:pt x="1084898" y="1927225"/>
                </a:lnTo>
                <a:close/>
                <a:moveTo>
                  <a:pt x="736156" y="1927225"/>
                </a:moveTo>
                <a:lnTo>
                  <a:pt x="736156" y="2220913"/>
                </a:lnTo>
                <a:lnTo>
                  <a:pt x="467741" y="2220913"/>
                </a:lnTo>
                <a:lnTo>
                  <a:pt x="453517" y="1927225"/>
                </a:lnTo>
                <a:lnTo>
                  <a:pt x="736092" y="1927225"/>
                </a:lnTo>
                <a:close/>
              </a:path>
            </a:pathLst>
          </a:custGeom>
          <a:solidFill>
            <a:srgbClr val="3B38A0"/>
          </a:solidFill>
          <a:ln w="0" cap="flat">
            <a:noFill/>
            <a:prstDash val="solid"/>
            <a:miter/>
          </a:ln>
        </p:spPr>
        <p:txBody>
          <a:bodyPr rtlCol="0" anchor="ctr"/>
          <a:lstStyle/>
          <a:p>
            <a:endParaRPr lang="en-GB"/>
          </a:p>
        </p:txBody>
      </p:sp>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14132"/>
            <a:ext cx="5732362" cy="537700"/>
          </a:xfrm>
        </p:spPr>
        <p:txBody>
          <a:bodyPr vert="horz" lIns="91440" tIns="45720" rIns="91440" bIns="45720" rtlCol="0" anchor="b" anchorCtr="0">
            <a:noAutofit/>
          </a:bodyPr>
          <a:lstStyle>
            <a:lvl1pPr>
              <a:defRPr lang="en-GB" sz="2800" b="1" dirty="0">
                <a:solidFill>
                  <a:schemeClr val="bg1"/>
                </a:solidFill>
                <a:latin typeface="Avenir Next LT Pro" panose="020B0504020202020204" pitchFamily="34" charset="0"/>
              </a:defRPr>
            </a:lvl1pPr>
          </a:lstStyle>
          <a:p>
            <a:pPr marL="0" lvl="0"/>
            <a:r>
              <a:rPr lang="en-US"/>
              <a:t>Click to edit Master title style</a:t>
            </a:r>
            <a:endParaRPr lang="en-GB" dirty="0"/>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1181146" y="1487036"/>
            <a:ext cx="4914854" cy="537700"/>
          </a:xfrm>
        </p:spPr>
        <p:txBody>
          <a:bodyPr anchor="ct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p:txBody>
      </p:sp>
      <p:pic>
        <p:nvPicPr>
          <p:cNvPr id="11" name="Graphic 10">
            <a:extLst>
              <a:ext uri="{FF2B5EF4-FFF2-40B4-BE49-F238E27FC236}">
                <a16:creationId xmlns:a16="http://schemas.microsoft.com/office/drawing/2014/main" id="{CE3AEB5A-99F7-3B77-5BCA-844756EB3D7F}"/>
              </a:ext>
            </a:extLst>
          </p:cNvPr>
          <p:cNvPicPr>
            <a:picLocks noChangeAspect="1"/>
          </p:cNvPicPr>
          <p:nvPr/>
        </p:nvPicPr>
        <p:blipFill>
          <a:blip r:embed="rId2">
            <a:extLst>
              <a:ext uri="{96DAC541-7B7A-43D3-8B79-37D633B846F1}">
                <asvg:svgBlip xmlns:asvg="http://schemas.microsoft.com/office/drawing/2016/SVG/main" r:embed="rId3"/>
              </a:ext>
            </a:extLst>
          </a:blip>
          <a:srcRect l="25" r="25"/>
          <a:stretch/>
        </p:blipFill>
        <p:spPr>
          <a:xfrm>
            <a:off x="10197123" y="6092825"/>
            <a:ext cx="1699376" cy="400050"/>
          </a:xfrm>
          <a:prstGeom prst="rect">
            <a:avLst/>
          </a:prstGeom>
        </p:spPr>
      </p:pic>
      <p:sp>
        <p:nvSpPr>
          <p:cNvPr id="3" name="Text Placeholder 16">
            <a:extLst>
              <a:ext uri="{FF2B5EF4-FFF2-40B4-BE49-F238E27FC236}">
                <a16:creationId xmlns:a16="http://schemas.microsoft.com/office/drawing/2014/main" id="{B35D88F6-765F-0A9C-C30B-614A37F59D2B}"/>
              </a:ext>
            </a:extLst>
          </p:cNvPr>
          <p:cNvSpPr>
            <a:spLocks noGrp="1"/>
          </p:cNvSpPr>
          <p:nvPr>
            <p:ph type="body" sz="quarter" idx="13"/>
          </p:nvPr>
        </p:nvSpPr>
        <p:spPr>
          <a:xfrm>
            <a:off x="1181146" y="2148709"/>
            <a:ext cx="4914854" cy="537700"/>
          </a:xfrm>
        </p:spPr>
        <p:txBody>
          <a:bodyPr anchor="ct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p:txBody>
      </p:sp>
      <p:sp>
        <p:nvSpPr>
          <p:cNvPr id="5" name="Text Placeholder 16">
            <a:extLst>
              <a:ext uri="{FF2B5EF4-FFF2-40B4-BE49-F238E27FC236}">
                <a16:creationId xmlns:a16="http://schemas.microsoft.com/office/drawing/2014/main" id="{A985DF9F-7F18-BB89-6854-F71AB7859BF7}"/>
              </a:ext>
            </a:extLst>
          </p:cNvPr>
          <p:cNvSpPr>
            <a:spLocks noGrp="1"/>
          </p:cNvSpPr>
          <p:nvPr>
            <p:ph type="body" sz="quarter" idx="14"/>
          </p:nvPr>
        </p:nvSpPr>
        <p:spPr>
          <a:xfrm>
            <a:off x="1181146" y="2810382"/>
            <a:ext cx="4914854" cy="537700"/>
          </a:xfrm>
        </p:spPr>
        <p:txBody>
          <a:bodyPr anchor="ct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p:txBody>
      </p:sp>
      <p:sp>
        <p:nvSpPr>
          <p:cNvPr id="8" name="Text Placeholder 16">
            <a:extLst>
              <a:ext uri="{FF2B5EF4-FFF2-40B4-BE49-F238E27FC236}">
                <a16:creationId xmlns:a16="http://schemas.microsoft.com/office/drawing/2014/main" id="{62B4DEA1-2203-623C-2BA2-C9DF0BA43ECB}"/>
              </a:ext>
            </a:extLst>
          </p:cNvPr>
          <p:cNvSpPr>
            <a:spLocks noGrp="1"/>
          </p:cNvSpPr>
          <p:nvPr>
            <p:ph type="body" sz="quarter" idx="15"/>
          </p:nvPr>
        </p:nvSpPr>
        <p:spPr>
          <a:xfrm>
            <a:off x="1181146" y="3472055"/>
            <a:ext cx="4914854" cy="537700"/>
          </a:xfrm>
        </p:spPr>
        <p:txBody>
          <a:bodyPr anchor="ct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p:txBody>
      </p:sp>
      <p:sp>
        <p:nvSpPr>
          <p:cNvPr id="9" name="Text Placeholder 16">
            <a:extLst>
              <a:ext uri="{FF2B5EF4-FFF2-40B4-BE49-F238E27FC236}">
                <a16:creationId xmlns:a16="http://schemas.microsoft.com/office/drawing/2014/main" id="{527AA2ED-3D5B-13EE-A921-BEDEC42CD3B5}"/>
              </a:ext>
            </a:extLst>
          </p:cNvPr>
          <p:cNvSpPr>
            <a:spLocks noGrp="1"/>
          </p:cNvSpPr>
          <p:nvPr>
            <p:ph type="body" sz="quarter" idx="16"/>
          </p:nvPr>
        </p:nvSpPr>
        <p:spPr>
          <a:xfrm>
            <a:off x="1181146" y="4133729"/>
            <a:ext cx="4914854" cy="537700"/>
          </a:xfrm>
        </p:spPr>
        <p:txBody>
          <a:bodyPr anchor="ct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p:txBody>
      </p:sp>
      <p:sp>
        <p:nvSpPr>
          <p:cNvPr id="13" name="Graphic 11">
            <a:extLst>
              <a:ext uri="{FF2B5EF4-FFF2-40B4-BE49-F238E27FC236}">
                <a16:creationId xmlns:a16="http://schemas.microsoft.com/office/drawing/2014/main" id="{17855753-4576-2CCB-24A0-52F1F7381FF5}"/>
              </a:ext>
            </a:extLst>
          </p:cNvPr>
          <p:cNvSpPr/>
          <p:nvPr/>
        </p:nvSpPr>
        <p:spPr>
          <a:xfrm>
            <a:off x="412296" y="1450152"/>
            <a:ext cx="560850" cy="574584"/>
          </a:xfrm>
          <a:custGeom>
            <a:avLst/>
            <a:gdLst>
              <a:gd name="connsiteX0" fmla="*/ 514579 w 560850"/>
              <a:gd name="connsiteY0" fmla="*/ 258975 h 574584"/>
              <a:gd name="connsiteX1" fmla="*/ 560850 w 560850"/>
              <a:gd name="connsiteY1" fmla="*/ 50680 h 574584"/>
              <a:gd name="connsiteX2" fmla="*/ 428009 w 560850"/>
              <a:gd name="connsiteY2" fmla="*/ 125180 h 574584"/>
              <a:gd name="connsiteX3" fmla="*/ 251286 w 560850"/>
              <a:gd name="connsiteY3" fmla="*/ 74563 h 574584"/>
              <a:gd name="connsiteX4" fmla="*/ 225572 w 560850"/>
              <a:gd name="connsiteY4" fmla="*/ 28951 h 574584"/>
              <a:gd name="connsiteX5" fmla="*/ 28479 w 560850"/>
              <a:gd name="connsiteY5" fmla="*/ 0 h 574584"/>
              <a:gd name="connsiteX6" fmla="*/ 102413 w 560850"/>
              <a:gd name="connsiteY6" fmla="*/ 133795 h 574584"/>
              <a:gd name="connsiteX7" fmla="*/ 52055 w 560850"/>
              <a:gd name="connsiteY7" fmla="*/ 311809 h 574584"/>
              <a:gd name="connsiteX8" fmla="*/ 38790 w 560850"/>
              <a:gd name="connsiteY8" fmla="*/ 319791 h 574584"/>
              <a:gd name="connsiteX9" fmla="*/ 0 w 560850"/>
              <a:gd name="connsiteY9" fmla="*/ 523904 h 574584"/>
              <a:gd name="connsiteX10" fmla="*/ 132841 w 560850"/>
              <a:gd name="connsiteY10" fmla="*/ 449405 h 574584"/>
              <a:gd name="connsiteX11" fmla="*/ 309502 w 560850"/>
              <a:gd name="connsiteY11" fmla="*/ 500022 h 574584"/>
              <a:gd name="connsiteX12" fmla="*/ 325533 w 560850"/>
              <a:gd name="connsiteY12" fmla="*/ 528086 h 574584"/>
              <a:gd name="connsiteX13" fmla="*/ 532308 w 560850"/>
              <a:gd name="connsiteY13" fmla="*/ 574585 h 574584"/>
              <a:gd name="connsiteX14" fmla="*/ 458375 w 560850"/>
              <a:gd name="connsiteY14" fmla="*/ 440789 h 574584"/>
              <a:gd name="connsiteX15" fmla="*/ 508732 w 560850"/>
              <a:gd name="connsiteY15" fmla="*/ 262776 h 574584"/>
              <a:gd name="connsiteX16" fmla="*/ 514579 w 560850"/>
              <a:gd name="connsiteY16" fmla="*/ 258975 h 574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0850" h="574584">
                <a:moveTo>
                  <a:pt x="514579" y="258975"/>
                </a:moveTo>
                <a:lnTo>
                  <a:pt x="560850" y="50680"/>
                </a:lnTo>
                <a:lnTo>
                  <a:pt x="428009" y="125180"/>
                </a:lnTo>
                <a:cubicBezTo>
                  <a:pt x="365329" y="160339"/>
                  <a:pt x="286240" y="137723"/>
                  <a:pt x="251286" y="74563"/>
                </a:cubicBezTo>
                <a:lnTo>
                  <a:pt x="225572" y="28951"/>
                </a:lnTo>
                <a:lnTo>
                  <a:pt x="28479" y="0"/>
                </a:lnTo>
                <a:lnTo>
                  <a:pt x="102413" y="133795"/>
                </a:lnTo>
                <a:cubicBezTo>
                  <a:pt x="137305" y="196955"/>
                  <a:pt x="114798" y="276586"/>
                  <a:pt x="52055" y="311809"/>
                </a:cubicBezTo>
                <a:lnTo>
                  <a:pt x="38790" y="319791"/>
                </a:lnTo>
                <a:lnTo>
                  <a:pt x="0" y="523904"/>
                </a:lnTo>
                <a:lnTo>
                  <a:pt x="132841" y="449405"/>
                </a:lnTo>
                <a:cubicBezTo>
                  <a:pt x="195521" y="414246"/>
                  <a:pt x="274610" y="436862"/>
                  <a:pt x="309502" y="500022"/>
                </a:cubicBezTo>
                <a:lnTo>
                  <a:pt x="325533" y="528086"/>
                </a:lnTo>
                <a:lnTo>
                  <a:pt x="532308" y="574585"/>
                </a:lnTo>
                <a:lnTo>
                  <a:pt x="458375" y="440789"/>
                </a:lnTo>
                <a:cubicBezTo>
                  <a:pt x="423483" y="377629"/>
                  <a:pt x="445989" y="297998"/>
                  <a:pt x="508732" y="262776"/>
                </a:cubicBezTo>
                <a:lnTo>
                  <a:pt x="514579" y="258975"/>
                </a:lnTo>
                <a:close/>
              </a:path>
            </a:pathLst>
          </a:custGeom>
          <a:solidFill>
            <a:srgbClr val="1B1464"/>
          </a:solidFill>
          <a:ln w="0" cap="flat">
            <a:noFill/>
            <a:prstDash val="solid"/>
            <a:miter/>
          </a:ln>
        </p:spPr>
        <p:txBody>
          <a:bodyPr rtlCol="0" anchor="ctr"/>
          <a:lstStyle/>
          <a:p>
            <a:pPr algn="ctr"/>
            <a:r>
              <a:rPr lang="en-GB" b="1" i="0" dirty="0">
                <a:solidFill>
                  <a:schemeClr val="bg1"/>
                </a:solidFill>
                <a:latin typeface="Avenir Next LT Pro" panose="020B0504020202020204" pitchFamily="34" charset="77"/>
              </a:rPr>
              <a:t>1</a:t>
            </a:r>
          </a:p>
        </p:txBody>
      </p:sp>
      <p:sp>
        <p:nvSpPr>
          <p:cNvPr id="14" name="Graphic 11">
            <a:extLst>
              <a:ext uri="{FF2B5EF4-FFF2-40B4-BE49-F238E27FC236}">
                <a16:creationId xmlns:a16="http://schemas.microsoft.com/office/drawing/2014/main" id="{5A56AD6A-893F-CF61-7576-2E0D6B39E3BD}"/>
              </a:ext>
            </a:extLst>
          </p:cNvPr>
          <p:cNvSpPr/>
          <p:nvPr/>
        </p:nvSpPr>
        <p:spPr>
          <a:xfrm>
            <a:off x="412296" y="2111825"/>
            <a:ext cx="560850" cy="574584"/>
          </a:xfrm>
          <a:custGeom>
            <a:avLst/>
            <a:gdLst>
              <a:gd name="connsiteX0" fmla="*/ 514579 w 560850"/>
              <a:gd name="connsiteY0" fmla="*/ 258975 h 574584"/>
              <a:gd name="connsiteX1" fmla="*/ 560850 w 560850"/>
              <a:gd name="connsiteY1" fmla="*/ 50680 h 574584"/>
              <a:gd name="connsiteX2" fmla="*/ 428009 w 560850"/>
              <a:gd name="connsiteY2" fmla="*/ 125180 h 574584"/>
              <a:gd name="connsiteX3" fmla="*/ 251286 w 560850"/>
              <a:gd name="connsiteY3" fmla="*/ 74563 h 574584"/>
              <a:gd name="connsiteX4" fmla="*/ 225572 w 560850"/>
              <a:gd name="connsiteY4" fmla="*/ 28951 h 574584"/>
              <a:gd name="connsiteX5" fmla="*/ 28479 w 560850"/>
              <a:gd name="connsiteY5" fmla="*/ 0 h 574584"/>
              <a:gd name="connsiteX6" fmla="*/ 102413 w 560850"/>
              <a:gd name="connsiteY6" fmla="*/ 133795 h 574584"/>
              <a:gd name="connsiteX7" fmla="*/ 52055 w 560850"/>
              <a:gd name="connsiteY7" fmla="*/ 311809 h 574584"/>
              <a:gd name="connsiteX8" fmla="*/ 38790 w 560850"/>
              <a:gd name="connsiteY8" fmla="*/ 319791 h 574584"/>
              <a:gd name="connsiteX9" fmla="*/ 0 w 560850"/>
              <a:gd name="connsiteY9" fmla="*/ 523904 h 574584"/>
              <a:gd name="connsiteX10" fmla="*/ 132841 w 560850"/>
              <a:gd name="connsiteY10" fmla="*/ 449405 h 574584"/>
              <a:gd name="connsiteX11" fmla="*/ 309502 w 560850"/>
              <a:gd name="connsiteY11" fmla="*/ 500022 h 574584"/>
              <a:gd name="connsiteX12" fmla="*/ 325533 w 560850"/>
              <a:gd name="connsiteY12" fmla="*/ 528086 h 574584"/>
              <a:gd name="connsiteX13" fmla="*/ 532308 w 560850"/>
              <a:gd name="connsiteY13" fmla="*/ 574585 h 574584"/>
              <a:gd name="connsiteX14" fmla="*/ 458375 w 560850"/>
              <a:gd name="connsiteY14" fmla="*/ 440789 h 574584"/>
              <a:gd name="connsiteX15" fmla="*/ 508732 w 560850"/>
              <a:gd name="connsiteY15" fmla="*/ 262776 h 574584"/>
              <a:gd name="connsiteX16" fmla="*/ 514579 w 560850"/>
              <a:gd name="connsiteY16" fmla="*/ 258975 h 574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0850" h="574584">
                <a:moveTo>
                  <a:pt x="514579" y="258975"/>
                </a:moveTo>
                <a:lnTo>
                  <a:pt x="560850" y="50680"/>
                </a:lnTo>
                <a:lnTo>
                  <a:pt x="428009" y="125180"/>
                </a:lnTo>
                <a:cubicBezTo>
                  <a:pt x="365329" y="160339"/>
                  <a:pt x="286240" y="137723"/>
                  <a:pt x="251286" y="74563"/>
                </a:cubicBezTo>
                <a:lnTo>
                  <a:pt x="225572" y="28951"/>
                </a:lnTo>
                <a:lnTo>
                  <a:pt x="28479" y="0"/>
                </a:lnTo>
                <a:lnTo>
                  <a:pt x="102413" y="133795"/>
                </a:lnTo>
                <a:cubicBezTo>
                  <a:pt x="137305" y="196955"/>
                  <a:pt x="114798" y="276586"/>
                  <a:pt x="52055" y="311809"/>
                </a:cubicBezTo>
                <a:lnTo>
                  <a:pt x="38790" y="319791"/>
                </a:lnTo>
                <a:lnTo>
                  <a:pt x="0" y="523904"/>
                </a:lnTo>
                <a:lnTo>
                  <a:pt x="132841" y="449405"/>
                </a:lnTo>
                <a:cubicBezTo>
                  <a:pt x="195521" y="414246"/>
                  <a:pt x="274610" y="436862"/>
                  <a:pt x="309502" y="500022"/>
                </a:cubicBezTo>
                <a:lnTo>
                  <a:pt x="325533" y="528086"/>
                </a:lnTo>
                <a:lnTo>
                  <a:pt x="532308" y="574585"/>
                </a:lnTo>
                <a:lnTo>
                  <a:pt x="458375" y="440789"/>
                </a:lnTo>
                <a:cubicBezTo>
                  <a:pt x="423483" y="377629"/>
                  <a:pt x="445989" y="297998"/>
                  <a:pt x="508732" y="262776"/>
                </a:cubicBezTo>
                <a:lnTo>
                  <a:pt x="514579" y="258975"/>
                </a:lnTo>
                <a:close/>
              </a:path>
            </a:pathLst>
          </a:custGeom>
          <a:solidFill>
            <a:srgbClr val="1B1464"/>
          </a:solidFill>
          <a:ln w="0" cap="flat">
            <a:noFill/>
            <a:prstDash val="solid"/>
            <a:miter/>
          </a:ln>
        </p:spPr>
        <p:txBody>
          <a:bodyPr rtlCol="0" anchor="ctr"/>
          <a:lstStyle/>
          <a:p>
            <a:pPr algn="ctr"/>
            <a:r>
              <a:rPr lang="en-GB" b="1" i="0" dirty="0">
                <a:solidFill>
                  <a:schemeClr val="bg1"/>
                </a:solidFill>
                <a:latin typeface="Avenir Next LT Pro" panose="020B0504020202020204" pitchFamily="34" charset="77"/>
              </a:rPr>
              <a:t>2</a:t>
            </a:r>
          </a:p>
        </p:txBody>
      </p:sp>
      <p:sp>
        <p:nvSpPr>
          <p:cNvPr id="15" name="Graphic 11">
            <a:extLst>
              <a:ext uri="{FF2B5EF4-FFF2-40B4-BE49-F238E27FC236}">
                <a16:creationId xmlns:a16="http://schemas.microsoft.com/office/drawing/2014/main" id="{FB5E64BE-F13B-E6DC-7880-6878BF51495E}"/>
              </a:ext>
            </a:extLst>
          </p:cNvPr>
          <p:cNvSpPr/>
          <p:nvPr/>
        </p:nvSpPr>
        <p:spPr>
          <a:xfrm>
            <a:off x="412296" y="2757674"/>
            <a:ext cx="560850" cy="574584"/>
          </a:xfrm>
          <a:custGeom>
            <a:avLst/>
            <a:gdLst>
              <a:gd name="connsiteX0" fmla="*/ 514579 w 560850"/>
              <a:gd name="connsiteY0" fmla="*/ 258975 h 574584"/>
              <a:gd name="connsiteX1" fmla="*/ 560850 w 560850"/>
              <a:gd name="connsiteY1" fmla="*/ 50680 h 574584"/>
              <a:gd name="connsiteX2" fmla="*/ 428009 w 560850"/>
              <a:gd name="connsiteY2" fmla="*/ 125180 h 574584"/>
              <a:gd name="connsiteX3" fmla="*/ 251286 w 560850"/>
              <a:gd name="connsiteY3" fmla="*/ 74563 h 574584"/>
              <a:gd name="connsiteX4" fmla="*/ 225572 w 560850"/>
              <a:gd name="connsiteY4" fmla="*/ 28951 h 574584"/>
              <a:gd name="connsiteX5" fmla="*/ 28479 w 560850"/>
              <a:gd name="connsiteY5" fmla="*/ 0 h 574584"/>
              <a:gd name="connsiteX6" fmla="*/ 102413 w 560850"/>
              <a:gd name="connsiteY6" fmla="*/ 133795 h 574584"/>
              <a:gd name="connsiteX7" fmla="*/ 52055 w 560850"/>
              <a:gd name="connsiteY7" fmla="*/ 311809 h 574584"/>
              <a:gd name="connsiteX8" fmla="*/ 38790 w 560850"/>
              <a:gd name="connsiteY8" fmla="*/ 319791 h 574584"/>
              <a:gd name="connsiteX9" fmla="*/ 0 w 560850"/>
              <a:gd name="connsiteY9" fmla="*/ 523904 h 574584"/>
              <a:gd name="connsiteX10" fmla="*/ 132841 w 560850"/>
              <a:gd name="connsiteY10" fmla="*/ 449405 h 574584"/>
              <a:gd name="connsiteX11" fmla="*/ 309502 w 560850"/>
              <a:gd name="connsiteY11" fmla="*/ 500022 h 574584"/>
              <a:gd name="connsiteX12" fmla="*/ 325533 w 560850"/>
              <a:gd name="connsiteY12" fmla="*/ 528086 h 574584"/>
              <a:gd name="connsiteX13" fmla="*/ 532308 w 560850"/>
              <a:gd name="connsiteY13" fmla="*/ 574585 h 574584"/>
              <a:gd name="connsiteX14" fmla="*/ 458375 w 560850"/>
              <a:gd name="connsiteY14" fmla="*/ 440789 h 574584"/>
              <a:gd name="connsiteX15" fmla="*/ 508732 w 560850"/>
              <a:gd name="connsiteY15" fmla="*/ 262776 h 574584"/>
              <a:gd name="connsiteX16" fmla="*/ 514579 w 560850"/>
              <a:gd name="connsiteY16" fmla="*/ 258975 h 574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0850" h="574584">
                <a:moveTo>
                  <a:pt x="514579" y="258975"/>
                </a:moveTo>
                <a:lnTo>
                  <a:pt x="560850" y="50680"/>
                </a:lnTo>
                <a:lnTo>
                  <a:pt x="428009" y="125180"/>
                </a:lnTo>
                <a:cubicBezTo>
                  <a:pt x="365329" y="160339"/>
                  <a:pt x="286240" y="137723"/>
                  <a:pt x="251286" y="74563"/>
                </a:cubicBezTo>
                <a:lnTo>
                  <a:pt x="225572" y="28951"/>
                </a:lnTo>
                <a:lnTo>
                  <a:pt x="28479" y="0"/>
                </a:lnTo>
                <a:lnTo>
                  <a:pt x="102413" y="133795"/>
                </a:lnTo>
                <a:cubicBezTo>
                  <a:pt x="137305" y="196955"/>
                  <a:pt x="114798" y="276586"/>
                  <a:pt x="52055" y="311809"/>
                </a:cubicBezTo>
                <a:lnTo>
                  <a:pt x="38790" y="319791"/>
                </a:lnTo>
                <a:lnTo>
                  <a:pt x="0" y="523904"/>
                </a:lnTo>
                <a:lnTo>
                  <a:pt x="132841" y="449405"/>
                </a:lnTo>
                <a:cubicBezTo>
                  <a:pt x="195521" y="414246"/>
                  <a:pt x="274610" y="436862"/>
                  <a:pt x="309502" y="500022"/>
                </a:cubicBezTo>
                <a:lnTo>
                  <a:pt x="325533" y="528086"/>
                </a:lnTo>
                <a:lnTo>
                  <a:pt x="532308" y="574585"/>
                </a:lnTo>
                <a:lnTo>
                  <a:pt x="458375" y="440789"/>
                </a:lnTo>
                <a:cubicBezTo>
                  <a:pt x="423483" y="377629"/>
                  <a:pt x="445989" y="297998"/>
                  <a:pt x="508732" y="262776"/>
                </a:cubicBezTo>
                <a:lnTo>
                  <a:pt x="514579" y="258975"/>
                </a:lnTo>
                <a:close/>
              </a:path>
            </a:pathLst>
          </a:custGeom>
          <a:solidFill>
            <a:srgbClr val="1B1464"/>
          </a:solidFill>
          <a:ln w="0" cap="flat">
            <a:noFill/>
            <a:prstDash val="solid"/>
            <a:miter/>
          </a:ln>
        </p:spPr>
        <p:txBody>
          <a:bodyPr rtlCol="0" anchor="ctr"/>
          <a:lstStyle/>
          <a:p>
            <a:pPr algn="ctr"/>
            <a:r>
              <a:rPr lang="en-GB" b="1" i="0" dirty="0">
                <a:solidFill>
                  <a:schemeClr val="bg1"/>
                </a:solidFill>
                <a:latin typeface="Avenir Next LT Pro" panose="020B0504020202020204" pitchFamily="34" charset="77"/>
              </a:rPr>
              <a:t>3</a:t>
            </a:r>
          </a:p>
        </p:txBody>
      </p:sp>
      <p:sp>
        <p:nvSpPr>
          <p:cNvPr id="16" name="Graphic 11">
            <a:extLst>
              <a:ext uri="{FF2B5EF4-FFF2-40B4-BE49-F238E27FC236}">
                <a16:creationId xmlns:a16="http://schemas.microsoft.com/office/drawing/2014/main" id="{A73E37D3-89E3-7E6A-BD27-7C58B1F03F51}"/>
              </a:ext>
            </a:extLst>
          </p:cNvPr>
          <p:cNvSpPr/>
          <p:nvPr/>
        </p:nvSpPr>
        <p:spPr>
          <a:xfrm>
            <a:off x="412296" y="3429000"/>
            <a:ext cx="560850" cy="574584"/>
          </a:xfrm>
          <a:custGeom>
            <a:avLst/>
            <a:gdLst>
              <a:gd name="connsiteX0" fmla="*/ 514579 w 560850"/>
              <a:gd name="connsiteY0" fmla="*/ 258975 h 574584"/>
              <a:gd name="connsiteX1" fmla="*/ 560850 w 560850"/>
              <a:gd name="connsiteY1" fmla="*/ 50680 h 574584"/>
              <a:gd name="connsiteX2" fmla="*/ 428009 w 560850"/>
              <a:gd name="connsiteY2" fmla="*/ 125180 h 574584"/>
              <a:gd name="connsiteX3" fmla="*/ 251286 w 560850"/>
              <a:gd name="connsiteY3" fmla="*/ 74563 h 574584"/>
              <a:gd name="connsiteX4" fmla="*/ 225572 w 560850"/>
              <a:gd name="connsiteY4" fmla="*/ 28951 h 574584"/>
              <a:gd name="connsiteX5" fmla="*/ 28479 w 560850"/>
              <a:gd name="connsiteY5" fmla="*/ 0 h 574584"/>
              <a:gd name="connsiteX6" fmla="*/ 102413 w 560850"/>
              <a:gd name="connsiteY6" fmla="*/ 133795 h 574584"/>
              <a:gd name="connsiteX7" fmla="*/ 52055 w 560850"/>
              <a:gd name="connsiteY7" fmla="*/ 311809 h 574584"/>
              <a:gd name="connsiteX8" fmla="*/ 38790 w 560850"/>
              <a:gd name="connsiteY8" fmla="*/ 319791 h 574584"/>
              <a:gd name="connsiteX9" fmla="*/ 0 w 560850"/>
              <a:gd name="connsiteY9" fmla="*/ 523904 h 574584"/>
              <a:gd name="connsiteX10" fmla="*/ 132841 w 560850"/>
              <a:gd name="connsiteY10" fmla="*/ 449405 h 574584"/>
              <a:gd name="connsiteX11" fmla="*/ 309502 w 560850"/>
              <a:gd name="connsiteY11" fmla="*/ 500022 h 574584"/>
              <a:gd name="connsiteX12" fmla="*/ 325533 w 560850"/>
              <a:gd name="connsiteY12" fmla="*/ 528086 h 574584"/>
              <a:gd name="connsiteX13" fmla="*/ 532308 w 560850"/>
              <a:gd name="connsiteY13" fmla="*/ 574585 h 574584"/>
              <a:gd name="connsiteX14" fmla="*/ 458375 w 560850"/>
              <a:gd name="connsiteY14" fmla="*/ 440789 h 574584"/>
              <a:gd name="connsiteX15" fmla="*/ 508732 w 560850"/>
              <a:gd name="connsiteY15" fmla="*/ 262776 h 574584"/>
              <a:gd name="connsiteX16" fmla="*/ 514579 w 560850"/>
              <a:gd name="connsiteY16" fmla="*/ 258975 h 574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0850" h="574584">
                <a:moveTo>
                  <a:pt x="514579" y="258975"/>
                </a:moveTo>
                <a:lnTo>
                  <a:pt x="560850" y="50680"/>
                </a:lnTo>
                <a:lnTo>
                  <a:pt x="428009" y="125180"/>
                </a:lnTo>
                <a:cubicBezTo>
                  <a:pt x="365329" y="160339"/>
                  <a:pt x="286240" y="137723"/>
                  <a:pt x="251286" y="74563"/>
                </a:cubicBezTo>
                <a:lnTo>
                  <a:pt x="225572" y="28951"/>
                </a:lnTo>
                <a:lnTo>
                  <a:pt x="28479" y="0"/>
                </a:lnTo>
                <a:lnTo>
                  <a:pt x="102413" y="133795"/>
                </a:lnTo>
                <a:cubicBezTo>
                  <a:pt x="137305" y="196955"/>
                  <a:pt x="114798" y="276586"/>
                  <a:pt x="52055" y="311809"/>
                </a:cubicBezTo>
                <a:lnTo>
                  <a:pt x="38790" y="319791"/>
                </a:lnTo>
                <a:lnTo>
                  <a:pt x="0" y="523904"/>
                </a:lnTo>
                <a:lnTo>
                  <a:pt x="132841" y="449405"/>
                </a:lnTo>
                <a:cubicBezTo>
                  <a:pt x="195521" y="414246"/>
                  <a:pt x="274610" y="436862"/>
                  <a:pt x="309502" y="500022"/>
                </a:cubicBezTo>
                <a:lnTo>
                  <a:pt x="325533" y="528086"/>
                </a:lnTo>
                <a:lnTo>
                  <a:pt x="532308" y="574585"/>
                </a:lnTo>
                <a:lnTo>
                  <a:pt x="458375" y="440789"/>
                </a:lnTo>
                <a:cubicBezTo>
                  <a:pt x="423483" y="377629"/>
                  <a:pt x="445989" y="297998"/>
                  <a:pt x="508732" y="262776"/>
                </a:cubicBezTo>
                <a:lnTo>
                  <a:pt x="514579" y="258975"/>
                </a:lnTo>
                <a:close/>
              </a:path>
            </a:pathLst>
          </a:custGeom>
          <a:solidFill>
            <a:srgbClr val="1B1464"/>
          </a:solidFill>
          <a:ln w="0" cap="flat">
            <a:noFill/>
            <a:prstDash val="solid"/>
            <a:miter/>
          </a:ln>
        </p:spPr>
        <p:txBody>
          <a:bodyPr rtlCol="0" anchor="ctr"/>
          <a:lstStyle/>
          <a:p>
            <a:pPr algn="ctr"/>
            <a:r>
              <a:rPr lang="en-GB" b="1" i="0" dirty="0">
                <a:solidFill>
                  <a:schemeClr val="bg1"/>
                </a:solidFill>
                <a:latin typeface="Avenir Next LT Pro" panose="020B0504020202020204" pitchFamily="34" charset="77"/>
              </a:rPr>
              <a:t>4</a:t>
            </a:r>
          </a:p>
        </p:txBody>
      </p:sp>
      <p:sp>
        <p:nvSpPr>
          <p:cNvPr id="18" name="Graphic 11">
            <a:extLst>
              <a:ext uri="{FF2B5EF4-FFF2-40B4-BE49-F238E27FC236}">
                <a16:creationId xmlns:a16="http://schemas.microsoft.com/office/drawing/2014/main" id="{72B3D256-6FCE-676F-F758-DA1C62860453}"/>
              </a:ext>
            </a:extLst>
          </p:cNvPr>
          <p:cNvSpPr/>
          <p:nvPr/>
        </p:nvSpPr>
        <p:spPr>
          <a:xfrm>
            <a:off x="412296" y="4093255"/>
            <a:ext cx="560850" cy="574584"/>
          </a:xfrm>
          <a:custGeom>
            <a:avLst/>
            <a:gdLst>
              <a:gd name="connsiteX0" fmla="*/ 514579 w 560850"/>
              <a:gd name="connsiteY0" fmla="*/ 258975 h 574584"/>
              <a:gd name="connsiteX1" fmla="*/ 560850 w 560850"/>
              <a:gd name="connsiteY1" fmla="*/ 50680 h 574584"/>
              <a:gd name="connsiteX2" fmla="*/ 428009 w 560850"/>
              <a:gd name="connsiteY2" fmla="*/ 125180 h 574584"/>
              <a:gd name="connsiteX3" fmla="*/ 251286 w 560850"/>
              <a:gd name="connsiteY3" fmla="*/ 74563 h 574584"/>
              <a:gd name="connsiteX4" fmla="*/ 225572 w 560850"/>
              <a:gd name="connsiteY4" fmla="*/ 28951 h 574584"/>
              <a:gd name="connsiteX5" fmla="*/ 28479 w 560850"/>
              <a:gd name="connsiteY5" fmla="*/ 0 h 574584"/>
              <a:gd name="connsiteX6" fmla="*/ 102413 w 560850"/>
              <a:gd name="connsiteY6" fmla="*/ 133795 h 574584"/>
              <a:gd name="connsiteX7" fmla="*/ 52055 w 560850"/>
              <a:gd name="connsiteY7" fmla="*/ 311809 h 574584"/>
              <a:gd name="connsiteX8" fmla="*/ 38790 w 560850"/>
              <a:gd name="connsiteY8" fmla="*/ 319791 h 574584"/>
              <a:gd name="connsiteX9" fmla="*/ 0 w 560850"/>
              <a:gd name="connsiteY9" fmla="*/ 523904 h 574584"/>
              <a:gd name="connsiteX10" fmla="*/ 132841 w 560850"/>
              <a:gd name="connsiteY10" fmla="*/ 449405 h 574584"/>
              <a:gd name="connsiteX11" fmla="*/ 309502 w 560850"/>
              <a:gd name="connsiteY11" fmla="*/ 500022 h 574584"/>
              <a:gd name="connsiteX12" fmla="*/ 325533 w 560850"/>
              <a:gd name="connsiteY12" fmla="*/ 528086 h 574584"/>
              <a:gd name="connsiteX13" fmla="*/ 532308 w 560850"/>
              <a:gd name="connsiteY13" fmla="*/ 574585 h 574584"/>
              <a:gd name="connsiteX14" fmla="*/ 458375 w 560850"/>
              <a:gd name="connsiteY14" fmla="*/ 440789 h 574584"/>
              <a:gd name="connsiteX15" fmla="*/ 508732 w 560850"/>
              <a:gd name="connsiteY15" fmla="*/ 262776 h 574584"/>
              <a:gd name="connsiteX16" fmla="*/ 514579 w 560850"/>
              <a:gd name="connsiteY16" fmla="*/ 258975 h 574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0850" h="574584">
                <a:moveTo>
                  <a:pt x="514579" y="258975"/>
                </a:moveTo>
                <a:lnTo>
                  <a:pt x="560850" y="50680"/>
                </a:lnTo>
                <a:lnTo>
                  <a:pt x="428009" y="125180"/>
                </a:lnTo>
                <a:cubicBezTo>
                  <a:pt x="365329" y="160339"/>
                  <a:pt x="286240" y="137723"/>
                  <a:pt x="251286" y="74563"/>
                </a:cubicBezTo>
                <a:lnTo>
                  <a:pt x="225572" y="28951"/>
                </a:lnTo>
                <a:lnTo>
                  <a:pt x="28479" y="0"/>
                </a:lnTo>
                <a:lnTo>
                  <a:pt x="102413" y="133795"/>
                </a:lnTo>
                <a:cubicBezTo>
                  <a:pt x="137305" y="196955"/>
                  <a:pt x="114798" y="276586"/>
                  <a:pt x="52055" y="311809"/>
                </a:cubicBezTo>
                <a:lnTo>
                  <a:pt x="38790" y="319791"/>
                </a:lnTo>
                <a:lnTo>
                  <a:pt x="0" y="523904"/>
                </a:lnTo>
                <a:lnTo>
                  <a:pt x="132841" y="449405"/>
                </a:lnTo>
                <a:cubicBezTo>
                  <a:pt x="195521" y="414246"/>
                  <a:pt x="274610" y="436862"/>
                  <a:pt x="309502" y="500022"/>
                </a:cubicBezTo>
                <a:lnTo>
                  <a:pt x="325533" y="528086"/>
                </a:lnTo>
                <a:lnTo>
                  <a:pt x="532308" y="574585"/>
                </a:lnTo>
                <a:lnTo>
                  <a:pt x="458375" y="440789"/>
                </a:lnTo>
                <a:cubicBezTo>
                  <a:pt x="423483" y="377629"/>
                  <a:pt x="445989" y="297998"/>
                  <a:pt x="508732" y="262776"/>
                </a:cubicBezTo>
                <a:lnTo>
                  <a:pt x="514579" y="258975"/>
                </a:lnTo>
                <a:close/>
              </a:path>
            </a:pathLst>
          </a:custGeom>
          <a:solidFill>
            <a:srgbClr val="1B1464"/>
          </a:solidFill>
          <a:ln w="0" cap="flat">
            <a:noFill/>
            <a:prstDash val="solid"/>
            <a:miter/>
          </a:ln>
        </p:spPr>
        <p:txBody>
          <a:bodyPr rtlCol="0" anchor="ctr"/>
          <a:lstStyle/>
          <a:p>
            <a:pPr algn="ctr"/>
            <a:r>
              <a:rPr lang="en-GB" b="1" i="0" dirty="0">
                <a:solidFill>
                  <a:schemeClr val="bg1"/>
                </a:solidFill>
                <a:latin typeface="Avenir Next LT Pro" panose="020B0504020202020204" pitchFamily="34" charset="77"/>
              </a:rPr>
              <a:t>5</a:t>
            </a:r>
          </a:p>
        </p:txBody>
      </p:sp>
    </p:spTree>
    <p:extLst>
      <p:ext uri="{BB962C8B-B14F-4D97-AF65-F5344CB8AC3E}">
        <p14:creationId xmlns:p14="http://schemas.microsoft.com/office/powerpoint/2010/main" val="1318584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20000" decel="2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8" accel="20000" decel="2000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par>
                                <p:cTn id="13" presetID="2" presetClass="entr" presetSubtype="8" accel="20000" decel="20000" fill="hold" grpId="0" nodeType="withEffect">
                                  <p:stCondLst>
                                    <p:cond delay="10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0-#ppt_w/2"/>
                                          </p:val>
                                        </p:tav>
                                        <p:tav tm="100000">
                                          <p:val>
                                            <p:strVal val="#ppt_x"/>
                                          </p:val>
                                        </p:tav>
                                      </p:tavLst>
                                    </p:anim>
                                    <p:anim calcmode="lin" valueType="num">
                                      <p:cBhvr additive="base">
                                        <p:cTn id="16" dur="500" fill="hold"/>
                                        <p:tgtEl>
                                          <p:spTgt spid="14"/>
                                        </p:tgtEl>
                                        <p:attrNameLst>
                                          <p:attrName>ppt_y</p:attrName>
                                        </p:attrNameLst>
                                      </p:cBhvr>
                                      <p:tavLst>
                                        <p:tav tm="0">
                                          <p:val>
                                            <p:strVal val="#ppt_y"/>
                                          </p:val>
                                        </p:tav>
                                        <p:tav tm="100000">
                                          <p:val>
                                            <p:strVal val="#ppt_y"/>
                                          </p:val>
                                        </p:tav>
                                      </p:tavLst>
                                    </p:anim>
                                  </p:childTnLst>
                                </p:cTn>
                              </p:par>
                              <p:par>
                                <p:cTn id="17" presetID="2" presetClass="entr" presetSubtype="8" accel="20000" decel="20000" fill="hold" grpId="0" nodeType="withEffect">
                                  <p:stCondLst>
                                    <p:cond delay="20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0-#ppt_w/2"/>
                                          </p:val>
                                        </p:tav>
                                        <p:tav tm="100000">
                                          <p:val>
                                            <p:strVal val="#ppt_x"/>
                                          </p:val>
                                        </p:tav>
                                      </p:tavLst>
                                    </p:anim>
                                    <p:anim calcmode="lin" valueType="num">
                                      <p:cBhvr additive="base">
                                        <p:cTn id="20" dur="500" fill="hold"/>
                                        <p:tgtEl>
                                          <p:spTgt spid="15"/>
                                        </p:tgtEl>
                                        <p:attrNameLst>
                                          <p:attrName>ppt_y</p:attrName>
                                        </p:attrNameLst>
                                      </p:cBhvr>
                                      <p:tavLst>
                                        <p:tav tm="0">
                                          <p:val>
                                            <p:strVal val="#ppt_y"/>
                                          </p:val>
                                        </p:tav>
                                        <p:tav tm="100000">
                                          <p:val>
                                            <p:strVal val="#ppt_y"/>
                                          </p:val>
                                        </p:tav>
                                      </p:tavLst>
                                    </p:anim>
                                  </p:childTnLst>
                                </p:cTn>
                              </p:par>
                              <p:par>
                                <p:cTn id="21" presetID="2" presetClass="entr" presetSubtype="8" accel="20000" decel="20000" fill="hold" grpId="0" nodeType="withEffect">
                                  <p:stCondLst>
                                    <p:cond delay="30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0-#ppt_w/2"/>
                                          </p:val>
                                        </p:tav>
                                        <p:tav tm="100000">
                                          <p:val>
                                            <p:strVal val="#ppt_x"/>
                                          </p:val>
                                        </p:tav>
                                      </p:tavLst>
                                    </p:anim>
                                    <p:anim calcmode="lin" valueType="num">
                                      <p:cBhvr additive="base">
                                        <p:cTn id="24" dur="500" fill="hold"/>
                                        <p:tgtEl>
                                          <p:spTgt spid="16"/>
                                        </p:tgtEl>
                                        <p:attrNameLst>
                                          <p:attrName>ppt_y</p:attrName>
                                        </p:attrNameLst>
                                      </p:cBhvr>
                                      <p:tavLst>
                                        <p:tav tm="0">
                                          <p:val>
                                            <p:strVal val="#ppt_y"/>
                                          </p:val>
                                        </p:tav>
                                        <p:tav tm="100000">
                                          <p:val>
                                            <p:strVal val="#ppt_y"/>
                                          </p:val>
                                        </p:tav>
                                      </p:tavLst>
                                    </p:anim>
                                  </p:childTnLst>
                                </p:cTn>
                              </p:par>
                              <p:par>
                                <p:cTn id="25" presetID="2" presetClass="entr" presetSubtype="8" accel="20000" decel="20000" fill="hold" grpId="0" nodeType="withEffect">
                                  <p:stCondLst>
                                    <p:cond delay="40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500" fill="hold"/>
                                        <p:tgtEl>
                                          <p:spTgt spid="18"/>
                                        </p:tgtEl>
                                        <p:attrNameLst>
                                          <p:attrName>ppt_x</p:attrName>
                                        </p:attrNameLst>
                                      </p:cBhvr>
                                      <p:tavLst>
                                        <p:tav tm="0">
                                          <p:val>
                                            <p:strVal val="0-#ppt_w/2"/>
                                          </p:val>
                                        </p:tav>
                                        <p:tav tm="100000">
                                          <p:val>
                                            <p:strVal val="#ppt_x"/>
                                          </p:val>
                                        </p:tav>
                                      </p:tavLst>
                                    </p:anim>
                                    <p:anim calcmode="lin" valueType="num">
                                      <p:cBhvr additive="base">
                                        <p:cTn id="28"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7">
                                            <p:txEl>
                                              <p:pRg st="0" end="0"/>
                                            </p:txEl>
                                          </p:spTgt>
                                        </p:tgtEl>
                                        <p:attrNameLst>
                                          <p:attrName>style.visibility</p:attrName>
                                        </p:attrNameLst>
                                      </p:cBhvr>
                                      <p:to>
                                        <p:strVal val="visible"/>
                                      </p:to>
                                    </p:set>
                                    <p:anim calcmode="lin" valueType="num">
                                      <p:cBhvr additive="base">
                                        <p:cTn id="33"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3">
                                            <p:txEl>
                                              <p:pRg st="0" end="0"/>
                                            </p:txEl>
                                          </p:spTgt>
                                        </p:tgtEl>
                                        <p:attrNameLst>
                                          <p:attrName>style.visibility</p:attrName>
                                        </p:attrNameLst>
                                      </p:cBhvr>
                                      <p:to>
                                        <p:strVal val="visible"/>
                                      </p:to>
                                    </p:set>
                                    <p:anim calcmode="lin" valueType="num">
                                      <p:cBhvr additive="base">
                                        <p:cTn id="3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5">
                                            <p:txEl>
                                              <p:pRg st="0" end="0"/>
                                            </p:txEl>
                                          </p:spTgt>
                                        </p:tgtEl>
                                        <p:attrNameLst>
                                          <p:attrName>style.visibility</p:attrName>
                                        </p:attrNameLst>
                                      </p:cBhvr>
                                      <p:to>
                                        <p:strVal val="visible"/>
                                      </p:to>
                                    </p:set>
                                    <p:anim calcmode="lin" valueType="num">
                                      <p:cBhvr additive="base">
                                        <p:cTn id="45"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8">
                                            <p:txEl>
                                              <p:pRg st="0" end="0"/>
                                            </p:txEl>
                                          </p:spTgt>
                                        </p:tgtEl>
                                        <p:attrNameLst>
                                          <p:attrName>style.visibility</p:attrName>
                                        </p:attrNameLst>
                                      </p:cBhvr>
                                      <p:to>
                                        <p:strVal val="visible"/>
                                      </p:to>
                                    </p:set>
                                    <p:anim calcmode="lin" valueType="num">
                                      <p:cBhvr additive="base">
                                        <p:cTn id="51"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9">
                                            <p:txEl>
                                              <p:pRg st="0" end="0"/>
                                            </p:txEl>
                                          </p:spTgt>
                                        </p:tgtEl>
                                        <p:attrNameLst>
                                          <p:attrName>style.visibility</p:attrName>
                                        </p:attrNameLst>
                                      </p:cBhvr>
                                      <p:to>
                                        <p:strVal val="visible"/>
                                      </p:to>
                                    </p:set>
                                    <p:anim calcmode="lin" valueType="num">
                                      <p:cBhvr additive="base">
                                        <p:cTn id="5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build="p">
        <p:tmplLst>
          <p:tmpl lvl="1">
            <p:tnLst>
              <p:par>
                <p:cTn presetID="2" presetClass="entr" presetSubtype="4" fill="hold" nodeType="click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3" grpId="0" build="p">
        <p:tmplLst>
          <p:tmpl lvl="1">
            <p:tnLst>
              <p:par>
                <p:cTn presetID="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Lst>
      </p:bldP>
      <p:bldP spid="5" grpId="0" build="p">
        <p:tmplLst>
          <p:tmpl lvl="1">
            <p:tnLst>
              <p:par>
                <p:cTn presetID="2" presetClass="entr" presetSubtype="4" fill="hold" nodeType="click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ppt_x"/>
                          </p:val>
                        </p:tav>
                        <p:tav tm="100000">
                          <p:val>
                            <p:strVal val="#ppt_x"/>
                          </p:val>
                        </p:tav>
                      </p:tavLst>
                    </p:anim>
                    <p:anim calcmode="lin" valueType="num">
                      <p:cBhvr additive="base">
                        <p:cTn dur="500" fill="hold"/>
                        <p:tgtEl>
                          <p:spTgt spid="5"/>
                        </p:tgtEl>
                        <p:attrNameLst>
                          <p:attrName>ppt_y</p:attrName>
                        </p:attrNameLst>
                      </p:cBhvr>
                      <p:tavLst>
                        <p:tav tm="0">
                          <p:val>
                            <p:strVal val="1+#ppt_h/2"/>
                          </p:val>
                        </p:tav>
                        <p:tav tm="100000">
                          <p:val>
                            <p:strVal val="#ppt_y"/>
                          </p:val>
                        </p:tav>
                      </p:tavLst>
                    </p:anim>
                  </p:childTnLst>
                </p:cTn>
              </p:par>
            </p:tnLst>
          </p:tmpl>
        </p:tmplLst>
      </p:bldP>
      <p:bldP spid="8" grpId="0" build="p">
        <p:tmplLst>
          <p:tmpl lvl="1">
            <p:tnLst>
              <p:par>
                <p:cTn presetID="2" presetClass="entr" presetSubtype="4" fill="hold" nodeType="click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ppt_x"/>
                          </p:val>
                        </p:tav>
                        <p:tav tm="100000">
                          <p:val>
                            <p:strVal val="#ppt_x"/>
                          </p:val>
                        </p:tav>
                      </p:tavLst>
                    </p:anim>
                    <p:anim calcmode="lin" valueType="num">
                      <p:cBhvr additive="base">
                        <p:cTn dur="500" fill="hold"/>
                        <p:tgtEl>
                          <p:spTgt spid="8"/>
                        </p:tgtEl>
                        <p:attrNameLst>
                          <p:attrName>ppt_y</p:attrName>
                        </p:attrNameLst>
                      </p:cBhvr>
                      <p:tavLst>
                        <p:tav tm="0">
                          <p:val>
                            <p:strVal val="1+#ppt_h/2"/>
                          </p:val>
                        </p:tav>
                        <p:tav tm="100000">
                          <p:val>
                            <p:strVal val="#ppt_y"/>
                          </p:val>
                        </p:tav>
                      </p:tavLst>
                    </p:anim>
                  </p:childTnLst>
                </p:cTn>
              </p:par>
            </p:tnLst>
          </p:tmpl>
        </p:tmplLst>
      </p:bldP>
      <p:bldP spid="9" grpId="0" build="p">
        <p:tmplLst>
          <p:tmpl lvl="1">
            <p:tnLst>
              <p:par>
                <p:cTn presetID="2" presetClass="entr" presetSubtype="4" fill="hold" nodeType="click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500" fill="hold"/>
                        <p:tgtEl>
                          <p:spTgt spid="9"/>
                        </p:tgtEl>
                        <p:attrNameLst>
                          <p:attrName>ppt_x</p:attrName>
                        </p:attrNameLst>
                      </p:cBhvr>
                      <p:tavLst>
                        <p:tav tm="0">
                          <p:val>
                            <p:strVal val="#ppt_x"/>
                          </p:val>
                        </p:tav>
                        <p:tav tm="100000">
                          <p:val>
                            <p:strVal val="#ppt_x"/>
                          </p:val>
                        </p:tav>
                      </p:tavLst>
                    </p:anim>
                    <p:anim calcmode="lin" valueType="num">
                      <p:cBhvr additive="base">
                        <p:cTn dur="500" fill="hold"/>
                        <p:tgtEl>
                          <p:spTgt spid="9"/>
                        </p:tgtEl>
                        <p:attrNameLst>
                          <p:attrName>ppt_y</p:attrName>
                        </p:attrNameLst>
                      </p:cBhvr>
                      <p:tavLst>
                        <p:tav tm="0">
                          <p:val>
                            <p:strVal val="1+#ppt_h/2"/>
                          </p:val>
                        </p:tav>
                        <p:tav tm="100000">
                          <p:val>
                            <p:strVal val="#ppt_y"/>
                          </p:val>
                        </p:tav>
                      </p:tavLst>
                    </p:anim>
                  </p:childTnLst>
                </p:cTn>
              </p:par>
            </p:tnLst>
          </p:tmpl>
        </p:tmplLst>
      </p:bldP>
      <p:bldP spid="13" grpId="0" animBg="1"/>
      <p:bldP spid="14" grpId="0" animBg="1"/>
      <p:bldP spid="15" grpId="0" animBg="1"/>
      <p:bldP spid="16" grpId="0" animBg="1"/>
      <p:bldP spid="18" grpId="0" animBg="1"/>
    </p:bldLst>
  </p:timing>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1_Two Content">
    <p:bg>
      <p:bgPr>
        <a:solidFill>
          <a:srgbClr val="398FF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14132"/>
            <a:ext cx="5732362" cy="537700"/>
          </a:xfrm>
        </p:spPr>
        <p:txBody>
          <a:bodyPr vert="horz" lIns="91440" tIns="45720" rIns="91440" bIns="45720" rtlCol="0" anchor="b" anchorCtr="0">
            <a:noAutofit/>
          </a:bodyPr>
          <a:lstStyle>
            <a:lvl1pPr>
              <a:defRPr lang="en-GB" sz="2800" b="1" dirty="0">
                <a:solidFill>
                  <a:schemeClr val="bg1"/>
                </a:solidFill>
                <a:latin typeface="Avenir Next LT Pro" panose="020B0504020202020204" pitchFamily="34" charset="0"/>
              </a:defRPr>
            </a:lvl1pPr>
          </a:lstStyle>
          <a:p>
            <a:pPr marL="0" lvl="0"/>
            <a:r>
              <a:rPr lang="en-US"/>
              <a:t>Click to edit Master title style</a:t>
            </a:r>
            <a:endParaRPr lang="en-GB" dirty="0"/>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359885" y="2163151"/>
            <a:ext cx="6602775" cy="2357792"/>
          </a:xfrm>
        </p:spPr>
        <p:txBody>
          <a:bodyP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p:txBody>
      </p:sp>
      <p:pic>
        <p:nvPicPr>
          <p:cNvPr id="4" name="Graphic 3">
            <a:extLst>
              <a:ext uri="{FF2B5EF4-FFF2-40B4-BE49-F238E27FC236}">
                <a16:creationId xmlns:a16="http://schemas.microsoft.com/office/drawing/2014/main" id="{C9F81D01-517D-009D-459E-54F829D8C82E}"/>
              </a:ext>
            </a:extLst>
          </p:cNvPr>
          <p:cNvPicPr>
            <a:picLocks noChangeAspect="1"/>
          </p:cNvPicPr>
          <p:nvPr/>
        </p:nvPicPr>
        <p:blipFill>
          <a:blip r:embed="rId2">
            <a:extLst>
              <a:ext uri="{96DAC541-7B7A-43D3-8B79-37D633B846F1}">
                <asvg:svgBlip xmlns:asvg="http://schemas.microsoft.com/office/drawing/2016/SVG/main" r:embed="rId3"/>
              </a:ext>
            </a:extLst>
          </a:blip>
          <a:srcRect b="56345"/>
          <a:stretch/>
        </p:blipFill>
        <p:spPr>
          <a:xfrm>
            <a:off x="0" y="5346961"/>
            <a:ext cx="12186574" cy="1511040"/>
          </a:xfrm>
          <a:prstGeom prst="rect">
            <a:avLst/>
          </a:prstGeom>
        </p:spPr>
      </p:pic>
      <p:pic>
        <p:nvPicPr>
          <p:cNvPr id="6" name="Graphic 5">
            <a:extLst>
              <a:ext uri="{FF2B5EF4-FFF2-40B4-BE49-F238E27FC236}">
                <a16:creationId xmlns:a16="http://schemas.microsoft.com/office/drawing/2014/main" id="{57CB2258-D38B-3983-FBC3-8DC52B39BF3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329361" y="3755320"/>
            <a:ext cx="2001986" cy="2240060"/>
          </a:xfrm>
          <a:prstGeom prst="rect">
            <a:avLst/>
          </a:prstGeom>
        </p:spPr>
      </p:pic>
      <p:pic>
        <p:nvPicPr>
          <p:cNvPr id="11" name="Graphic 10">
            <a:extLst>
              <a:ext uri="{FF2B5EF4-FFF2-40B4-BE49-F238E27FC236}">
                <a16:creationId xmlns:a16="http://schemas.microsoft.com/office/drawing/2014/main" id="{CE3AEB5A-99F7-3B77-5BCA-844756EB3D7F}"/>
              </a:ext>
            </a:extLst>
          </p:cNvPr>
          <p:cNvPicPr>
            <a:picLocks noChangeAspect="1"/>
          </p:cNvPicPr>
          <p:nvPr/>
        </p:nvPicPr>
        <p:blipFill>
          <a:blip r:embed="rId6">
            <a:extLst>
              <a:ext uri="{96DAC541-7B7A-43D3-8B79-37D633B846F1}">
                <asvg:svgBlip xmlns:asvg="http://schemas.microsoft.com/office/drawing/2016/SVG/main" r:embed="rId7"/>
              </a:ext>
            </a:extLst>
          </a:blip>
          <a:srcRect l="25" r="25"/>
          <a:stretch/>
        </p:blipFill>
        <p:spPr>
          <a:xfrm>
            <a:off x="10197123" y="6092825"/>
            <a:ext cx="1699376" cy="400050"/>
          </a:xfrm>
          <a:prstGeom prst="rect">
            <a:avLst/>
          </a:prstGeom>
        </p:spPr>
      </p:pic>
      <p:sp>
        <p:nvSpPr>
          <p:cNvPr id="3" name="Text Placeholder 16">
            <a:extLst>
              <a:ext uri="{FF2B5EF4-FFF2-40B4-BE49-F238E27FC236}">
                <a16:creationId xmlns:a16="http://schemas.microsoft.com/office/drawing/2014/main" id="{46A06F6B-83B7-29D7-784C-9710926B104D}"/>
              </a:ext>
            </a:extLst>
          </p:cNvPr>
          <p:cNvSpPr>
            <a:spLocks noGrp="1"/>
          </p:cNvSpPr>
          <p:nvPr>
            <p:ph type="body" sz="quarter" idx="13"/>
          </p:nvPr>
        </p:nvSpPr>
        <p:spPr>
          <a:xfrm>
            <a:off x="359885" y="1540150"/>
            <a:ext cx="6602775" cy="537700"/>
          </a:xfrm>
        </p:spPr>
        <p:txBody>
          <a:bodyPr vert="horz" lIns="91440" tIns="45720" rIns="91440" bIns="45720" rtlCol="0" anchor="ctr" anchorCtr="0">
            <a:noAutofit/>
          </a:bodyPr>
          <a:lstStyle>
            <a:lvl1pPr>
              <a:defRPr lang="en-GB" b="1" dirty="0">
                <a:solidFill>
                  <a:srgbClr val="1B1464"/>
                </a:solidFill>
                <a:latin typeface="Avenir Next LT Pro" panose="020B0504020202020204" pitchFamily="34" charset="0"/>
                <a:ea typeface="+mj-ea"/>
                <a:cs typeface="+mj-cs"/>
              </a:defRPr>
            </a:lvl1pPr>
          </a:lstStyle>
          <a:p>
            <a:pPr marL="0" lvl="0">
              <a:spcBef>
                <a:spcPct val="0"/>
              </a:spcBef>
              <a:buNone/>
            </a:pPr>
            <a:r>
              <a:rPr lang="en-US"/>
              <a:t>Click to edit Master text styles</a:t>
            </a:r>
          </a:p>
        </p:txBody>
      </p:sp>
    </p:spTree>
    <p:extLst>
      <p:ext uri="{BB962C8B-B14F-4D97-AF65-F5344CB8AC3E}">
        <p14:creationId xmlns:p14="http://schemas.microsoft.com/office/powerpoint/2010/main" val="1736650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
                                            <p:txEl>
                                              <p:pRg st="0" end="0"/>
                                            </p:txEl>
                                          </p:spTgt>
                                        </p:tgtEl>
                                        <p:attrNameLst>
                                          <p:attrName>style.visibility</p:attrName>
                                        </p:attrNameLst>
                                      </p:cBhvr>
                                      <p:to>
                                        <p:strVal val="visible"/>
                                      </p:to>
                                    </p:set>
                                    <p:anim calcmode="lin" valueType="num">
                                      <p:cBhvr additive="base">
                                        <p:cTn id="19"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build="p">
        <p:tmplLst>
          <p:tmpl lvl="1">
            <p:tnLst>
              <p:par>
                <p:cTn presetID="2" presetClass="entr" presetSubtype="4" fill="hold" nodeType="click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3" grpId="0" build="p">
        <p:tmplLst>
          <p:tmpl lvl="1">
            <p:tnLst>
              <p:par>
                <p:cTn presetID="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Lst>
      </p:bldP>
    </p:bldLst>
  </p:timing>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A1965CB-D0C6-0B3A-5347-B5CC817E8D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88A4675-9E0F-9606-1BEA-92A1D2A37A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0" name="Graphic 9">
            <a:extLst>
              <a:ext uri="{FF2B5EF4-FFF2-40B4-BE49-F238E27FC236}">
                <a16:creationId xmlns:a16="http://schemas.microsoft.com/office/drawing/2014/main" id="{53CD4407-F797-F45C-02CC-8429920070BF}"/>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10197123" y="6092825"/>
            <a:ext cx="1700209" cy="400050"/>
          </a:xfrm>
          <a:prstGeom prst="rect">
            <a:avLst/>
          </a:prstGeom>
        </p:spPr>
      </p:pic>
    </p:spTree>
    <p:extLst>
      <p:ext uri="{BB962C8B-B14F-4D97-AF65-F5344CB8AC3E}">
        <p14:creationId xmlns:p14="http://schemas.microsoft.com/office/powerpoint/2010/main" val="4101257791"/>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692" r:id="rId17"/>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venir Next LT Pro" panose="020B05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venir Next LT Pro" panose="020B05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venir Next LT Pro" panose="020B05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venir Next LT Pro" panose="020B05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venir Next LT Pro" panose="020B05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venir Next LT Pro" panose="020B05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venir Next LT Pro" panose="020B05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venir Next LT Pro" panose="020B05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venir Next LT Pro" panose="020B05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49E53-7385-6316-B8FB-C1A171435A96}"/>
              </a:ext>
            </a:extLst>
          </p:cNvPr>
          <p:cNvSpPr>
            <a:spLocks noGrp="1"/>
          </p:cNvSpPr>
          <p:nvPr>
            <p:ph type="ctrTitle"/>
          </p:nvPr>
        </p:nvSpPr>
        <p:spPr/>
        <p:txBody>
          <a:bodyPr>
            <a:normAutofit fontScale="90000"/>
          </a:bodyPr>
          <a:lstStyle/>
          <a:p>
            <a:r>
              <a:rPr lang="en-GB" dirty="0"/>
              <a:t>Introduction to User Interfaces</a:t>
            </a:r>
          </a:p>
        </p:txBody>
      </p:sp>
      <p:sp>
        <p:nvSpPr>
          <p:cNvPr id="3" name="Subtitle 2">
            <a:extLst>
              <a:ext uri="{FF2B5EF4-FFF2-40B4-BE49-F238E27FC236}">
                <a16:creationId xmlns:a16="http://schemas.microsoft.com/office/drawing/2014/main" id="{4F213B21-D32E-7710-A924-F9A3147AFEBC}"/>
              </a:ext>
            </a:extLst>
          </p:cNvPr>
          <p:cNvSpPr>
            <a:spLocks noGrp="1"/>
          </p:cNvSpPr>
          <p:nvPr>
            <p:ph type="subTitle" idx="1"/>
          </p:nvPr>
        </p:nvSpPr>
        <p:spPr/>
        <p:txBody>
          <a:bodyPr/>
          <a:lstStyle/>
          <a:p>
            <a:r>
              <a:rPr lang="en-GB" dirty="0"/>
              <a:t>Exploring User Interface Design Principles</a:t>
            </a:r>
          </a:p>
        </p:txBody>
      </p:sp>
    </p:spTree>
    <p:extLst>
      <p:ext uri="{BB962C8B-B14F-4D97-AF65-F5344CB8AC3E}">
        <p14:creationId xmlns:p14="http://schemas.microsoft.com/office/powerpoint/2010/main" val="25669760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26E23-89F1-AD50-BA39-B57FE0701A56}"/>
              </a:ext>
            </a:extLst>
          </p:cNvPr>
          <p:cNvSpPr>
            <a:spLocks noGrp="1"/>
          </p:cNvSpPr>
          <p:nvPr>
            <p:ph type="title"/>
          </p:nvPr>
        </p:nvSpPr>
        <p:spPr/>
        <p:txBody>
          <a:bodyPr/>
          <a:lstStyle/>
          <a:p>
            <a:r>
              <a:rPr lang="en-US" dirty="0"/>
              <a:t>Lesson Summary</a:t>
            </a:r>
          </a:p>
        </p:txBody>
      </p:sp>
      <p:pic>
        <p:nvPicPr>
          <p:cNvPr id="6" name="Picture Placeholder 5" descr="A group of kids standing on boxes&#10;&#10;Description automatically generated">
            <a:extLst>
              <a:ext uri="{FF2B5EF4-FFF2-40B4-BE49-F238E27FC236}">
                <a16:creationId xmlns:a16="http://schemas.microsoft.com/office/drawing/2014/main" id="{C3F5AB79-C90C-50E4-C8A6-E16AA19D8A09}"/>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p:blipFill>
        <p:spPr/>
      </p:pic>
      <p:sp>
        <p:nvSpPr>
          <p:cNvPr id="4" name="Text Placeholder 3">
            <a:extLst>
              <a:ext uri="{FF2B5EF4-FFF2-40B4-BE49-F238E27FC236}">
                <a16:creationId xmlns:a16="http://schemas.microsoft.com/office/drawing/2014/main" id="{027502F6-C1CD-5535-4947-5A3751C8B927}"/>
              </a:ext>
            </a:extLst>
          </p:cNvPr>
          <p:cNvSpPr>
            <a:spLocks noGrp="1"/>
          </p:cNvSpPr>
          <p:nvPr>
            <p:ph type="body" sz="quarter" idx="12"/>
          </p:nvPr>
        </p:nvSpPr>
        <p:spPr/>
        <p:txBody>
          <a:bodyPr>
            <a:normAutofit/>
          </a:bodyPr>
          <a:lstStyle/>
          <a:p>
            <a:pPr>
              <a:lnSpc>
                <a:spcPct val="150000"/>
              </a:lnSpc>
            </a:pPr>
            <a:r>
              <a:rPr lang="en-US" dirty="0"/>
              <a:t>A user interface is the means by which a person is able to interact with a computer system.</a:t>
            </a:r>
          </a:p>
          <a:p>
            <a:pPr>
              <a:lnSpc>
                <a:spcPct val="150000"/>
              </a:lnSpc>
            </a:pPr>
            <a:r>
              <a:rPr lang="en-US" dirty="0"/>
              <a:t>A text-based interface uses text on a plain background, and you perform actions by entering commands via a keyboard. </a:t>
            </a:r>
          </a:p>
          <a:p>
            <a:pPr>
              <a:lnSpc>
                <a:spcPct val="150000"/>
              </a:lnSpc>
            </a:pPr>
            <a:r>
              <a:rPr lang="en-US" dirty="0"/>
              <a:t>This requires little processing power and, if you know the commands, is quick to perform actions. It is not very intuitive, though.</a:t>
            </a:r>
          </a:p>
          <a:p>
            <a:pPr>
              <a:lnSpc>
                <a:spcPct val="150000"/>
              </a:lnSpc>
            </a:pPr>
            <a:r>
              <a:rPr lang="en-US" dirty="0"/>
              <a:t>A speech/natural language interface uses voice commands inputted via a microphone.</a:t>
            </a:r>
          </a:p>
          <a:p>
            <a:pPr>
              <a:lnSpc>
                <a:spcPct val="150000"/>
              </a:lnSpc>
            </a:pPr>
            <a:r>
              <a:rPr lang="en-US" dirty="0"/>
              <a:t>This can be used easily by people with visual impairments and can be used when hands are unavailable.</a:t>
            </a:r>
          </a:p>
          <a:p>
            <a:pPr>
              <a:lnSpc>
                <a:spcPct val="150000"/>
              </a:lnSpc>
            </a:pPr>
            <a:r>
              <a:rPr lang="en-US" dirty="0"/>
              <a:t>However, background noise can interfere with its use, and only a limited range of commands can be performed.</a:t>
            </a:r>
          </a:p>
        </p:txBody>
      </p:sp>
    </p:spTree>
    <p:extLst>
      <p:ext uri="{BB962C8B-B14F-4D97-AF65-F5344CB8AC3E}">
        <p14:creationId xmlns:p14="http://schemas.microsoft.com/office/powerpoint/2010/main" val="2093441710"/>
      </p:ext>
    </p:extLst>
  </p:cSld>
  <p:clrMapOvr>
    <a:masterClrMapping/>
  </p:clrMapOvr>
  <p:transition spd="slow">
    <p:cove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86F217B-36DD-8F12-492B-A1E3A3E94315}"/>
              </a:ext>
            </a:extLst>
          </p:cNvPr>
          <p:cNvSpPr>
            <a:spLocks noGrp="1"/>
          </p:cNvSpPr>
          <p:nvPr>
            <p:ph idx="1"/>
          </p:nvPr>
        </p:nvSpPr>
        <p:spPr/>
        <p:txBody>
          <a:bodyPr/>
          <a:lstStyle/>
          <a:p>
            <a:r>
              <a:rPr lang="en-GB" dirty="0"/>
              <a:t>Copyright © 2024 KnowItAllNinja.com</a:t>
            </a:r>
          </a:p>
          <a:p>
            <a:endParaRPr lang="en-GB" dirty="0"/>
          </a:p>
          <a:p>
            <a:r>
              <a:rPr lang="en-GB" dirty="0"/>
              <a:t>This presentation and its associated worksheets are protected by copyright and are licenced for resale by KnowItAllNinja.com. No part of these publications may be reproduced, distributed, or transmitted in any form or by any means, including photocopying, recording, or other electronic or mechanical methods, without the prior written permission of KnowItAllNinja.com, except as per the terms of use.</a:t>
            </a:r>
          </a:p>
          <a:p>
            <a:endParaRPr lang="en-GB" dirty="0"/>
          </a:p>
          <a:p>
            <a:r>
              <a:rPr lang="en-GB" dirty="0"/>
              <a:t>Terms of Use</a:t>
            </a:r>
          </a:p>
          <a:p>
            <a:r>
              <a:rPr lang="en-GB" dirty="0"/>
              <a:t>By purchasing and downloading these resources you are entering a licence agreement that allows for you to share these resources with members of a single educational institution. They must not be shared with or used by any third-party outside of the institution in any form.</a:t>
            </a:r>
          </a:p>
        </p:txBody>
      </p:sp>
    </p:spTree>
    <p:extLst>
      <p:ext uri="{BB962C8B-B14F-4D97-AF65-F5344CB8AC3E}">
        <p14:creationId xmlns:p14="http://schemas.microsoft.com/office/powerpoint/2010/main" val="1951492092"/>
      </p:ext>
    </p:extLst>
  </p:cSld>
  <p:clrMapOvr>
    <a:masterClrMapping/>
  </p:clrMapOvr>
  <p:transition spd="slow">
    <p:cove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26E23-89F1-AD50-BA39-B57FE0701A56}"/>
              </a:ext>
            </a:extLst>
          </p:cNvPr>
          <p:cNvSpPr>
            <a:spLocks noGrp="1"/>
          </p:cNvSpPr>
          <p:nvPr>
            <p:ph type="title"/>
          </p:nvPr>
        </p:nvSpPr>
        <p:spPr/>
        <p:txBody>
          <a:bodyPr/>
          <a:lstStyle/>
          <a:p>
            <a:r>
              <a:rPr lang="en-US" dirty="0"/>
              <a:t>Introduction</a:t>
            </a:r>
          </a:p>
        </p:txBody>
      </p:sp>
      <p:pic>
        <p:nvPicPr>
          <p:cNvPr id="6" name="Picture Placeholder 5" descr="A group of people sitting and reading a book&#10;&#10;Description automatically generated">
            <a:extLst>
              <a:ext uri="{FF2B5EF4-FFF2-40B4-BE49-F238E27FC236}">
                <a16:creationId xmlns:a16="http://schemas.microsoft.com/office/drawing/2014/main" id="{66769E8A-8A9F-EEDF-AAAD-1BED280FBC81}"/>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p:blipFill>
        <p:spPr/>
      </p:pic>
      <p:sp>
        <p:nvSpPr>
          <p:cNvPr id="4" name="Text Placeholder 3">
            <a:extLst>
              <a:ext uri="{FF2B5EF4-FFF2-40B4-BE49-F238E27FC236}">
                <a16:creationId xmlns:a16="http://schemas.microsoft.com/office/drawing/2014/main" id="{027502F6-C1CD-5535-4947-5A3751C8B927}"/>
              </a:ext>
            </a:extLst>
          </p:cNvPr>
          <p:cNvSpPr>
            <a:spLocks noGrp="1"/>
          </p:cNvSpPr>
          <p:nvPr>
            <p:ph type="body" sz="quarter" idx="12"/>
          </p:nvPr>
        </p:nvSpPr>
        <p:spPr/>
        <p:txBody>
          <a:bodyPr>
            <a:normAutofit/>
          </a:bodyPr>
          <a:lstStyle/>
          <a:p>
            <a:pPr>
              <a:lnSpc>
                <a:spcPct val="150000"/>
              </a:lnSpc>
            </a:pPr>
            <a:r>
              <a:rPr lang="en-US" dirty="0"/>
              <a:t>A user interface is the means by which a person interacts with a computer system.</a:t>
            </a:r>
          </a:p>
          <a:p>
            <a:pPr>
              <a:lnSpc>
                <a:spcPct val="150000"/>
              </a:lnSpc>
            </a:pPr>
            <a:r>
              <a:rPr lang="en-US" dirty="0"/>
              <a:t>You use user interfaces every day. Your smartphone, laptop and desktop computer have user interfaces. They allow you to interact with your computer, such as by clicking on an icon to start up a software program.</a:t>
            </a:r>
          </a:p>
          <a:p>
            <a:pPr>
              <a:lnSpc>
                <a:spcPct val="150000"/>
              </a:lnSpc>
            </a:pPr>
            <a:r>
              <a:rPr lang="en-US" dirty="0"/>
              <a:t>However, different devices and software programs often use different types of user interfaces.</a:t>
            </a:r>
          </a:p>
          <a:p>
            <a:pPr>
              <a:lnSpc>
                <a:spcPct val="150000"/>
              </a:lnSpc>
            </a:pPr>
            <a:r>
              <a:rPr lang="en-US" dirty="0"/>
              <a:t>In this lesson, we’ll learn about:</a:t>
            </a:r>
          </a:p>
          <a:p>
            <a:pPr marL="342900" indent="-342900">
              <a:lnSpc>
                <a:spcPct val="150000"/>
              </a:lnSpc>
              <a:buFont typeface="+mj-lt"/>
              <a:buAutoNum type="arabicPeriod"/>
            </a:pPr>
            <a:r>
              <a:rPr lang="en-US" dirty="0"/>
              <a:t>Text-Based Interfaces</a:t>
            </a:r>
          </a:p>
          <a:p>
            <a:pPr marL="342900" indent="-342900">
              <a:lnSpc>
                <a:spcPct val="150000"/>
              </a:lnSpc>
              <a:buFont typeface="+mj-lt"/>
              <a:buAutoNum type="arabicPeriod"/>
            </a:pPr>
            <a:r>
              <a:rPr lang="en-US" dirty="0"/>
              <a:t>Speech/Natural Language Interfaces</a:t>
            </a:r>
          </a:p>
        </p:txBody>
      </p:sp>
    </p:spTree>
    <p:extLst>
      <p:ext uri="{BB962C8B-B14F-4D97-AF65-F5344CB8AC3E}">
        <p14:creationId xmlns:p14="http://schemas.microsoft.com/office/powerpoint/2010/main" val="2320480702"/>
      </p:ext>
    </p:extLst>
  </p:cSld>
  <p:clrMapOvr>
    <a:masterClrMapping/>
  </p:clrMapOvr>
  <p:transition spd="slow">
    <p:cove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26E23-89F1-AD50-BA39-B57FE0701A56}"/>
              </a:ext>
            </a:extLst>
          </p:cNvPr>
          <p:cNvSpPr>
            <a:spLocks noGrp="1"/>
          </p:cNvSpPr>
          <p:nvPr>
            <p:ph type="title"/>
          </p:nvPr>
        </p:nvSpPr>
        <p:spPr/>
        <p:txBody>
          <a:bodyPr/>
          <a:lstStyle/>
          <a:p>
            <a:r>
              <a:rPr lang="en-US" dirty="0"/>
              <a:t>Text-Based Interfaces</a:t>
            </a:r>
          </a:p>
        </p:txBody>
      </p:sp>
      <p:pic>
        <p:nvPicPr>
          <p:cNvPr id="7" name="Picture Placeholder 6">
            <a:extLst>
              <a:ext uri="{FF2B5EF4-FFF2-40B4-BE49-F238E27FC236}">
                <a16:creationId xmlns:a16="http://schemas.microsoft.com/office/drawing/2014/main" id="{9168CD49-AC42-1D49-8DA9-0730E0CBF183}"/>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p:blipFill>
        <p:spPr/>
      </p:pic>
      <p:sp>
        <p:nvSpPr>
          <p:cNvPr id="4" name="Text Placeholder 3">
            <a:extLst>
              <a:ext uri="{FF2B5EF4-FFF2-40B4-BE49-F238E27FC236}">
                <a16:creationId xmlns:a16="http://schemas.microsoft.com/office/drawing/2014/main" id="{027502F6-C1CD-5535-4947-5A3751C8B927}"/>
              </a:ext>
            </a:extLst>
          </p:cNvPr>
          <p:cNvSpPr>
            <a:spLocks noGrp="1"/>
          </p:cNvSpPr>
          <p:nvPr>
            <p:ph type="body" sz="quarter" idx="12"/>
          </p:nvPr>
        </p:nvSpPr>
        <p:spPr/>
        <p:txBody>
          <a:bodyPr>
            <a:normAutofit/>
          </a:bodyPr>
          <a:lstStyle/>
          <a:p>
            <a:pPr>
              <a:lnSpc>
                <a:spcPct val="150000"/>
              </a:lnSpc>
            </a:pPr>
            <a:r>
              <a:rPr lang="en-US" dirty="0"/>
              <a:t>Once upon a time, the text-based interface was the only way to interact with a computer system. </a:t>
            </a:r>
          </a:p>
          <a:p>
            <a:pPr>
              <a:lnSpc>
                <a:spcPct val="150000"/>
              </a:lnSpc>
            </a:pPr>
            <a:r>
              <a:rPr lang="en-US" dirty="0"/>
              <a:t>Old operating systems displayed a plain black background with white text, and everything you did on that computer involved typing text commands to tell the computer what to do.</a:t>
            </a:r>
          </a:p>
          <a:p>
            <a:pPr>
              <a:lnSpc>
                <a:spcPct val="150000"/>
              </a:lnSpc>
            </a:pPr>
            <a:r>
              <a:rPr lang="en-US" dirty="0"/>
              <a:t>That’s exactly what a text-based interface is. It involves text on a plain background and requires the user to type in commands via a keyboard to input instructions.</a:t>
            </a:r>
          </a:p>
          <a:p>
            <a:pPr>
              <a:lnSpc>
                <a:spcPct val="150000"/>
              </a:lnSpc>
            </a:pPr>
            <a:r>
              <a:rPr lang="en-US" dirty="0"/>
              <a:t>We don’t typically use this type of interface anymore, but you can find it in use in some places. </a:t>
            </a:r>
          </a:p>
          <a:p>
            <a:pPr>
              <a:lnSpc>
                <a:spcPct val="150000"/>
              </a:lnSpc>
            </a:pPr>
            <a:r>
              <a:rPr lang="en-US" dirty="0"/>
              <a:t>For example, have you ever used the Command Prompt program on your Windows computer (or Terminal on your MAC)? If you have, you would know it looks just like the image in Figure 1 next.</a:t>
            </a:r>
          </a:p>
        </p:txBody>
      </p:sp>
    </p:spTree>
    <p:extLst>
      <p:ext uri="{BB962C8B-B14F-4D97-AF65-F5344CB8AC3E}">
        <p14:creationId xmlns:p14="http://schemas.microsoft.com/office/powerpoint/2010/main" val="481528629"/>
      </p:ext>
    </p:extLst>
  </p:cSld>
  <p:clrMapOvr>
    <a:masterClrMapping/>
  </p:clrMapOvr>
  <p:transition spd="slow">
    <p:cover/>
  </p:transition>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26E23-89F1-AD50-BA39-B57FE0701A56}"/>
              </a:ext>
            </a:extLst>
          </p:cNvPr>
          <p:cNvSpPr>
            <a:spLocks noGrp="1"/>
          </p:cNvSpPr>
          <p:nvPr>
            <p:ph type="title"/>
          </p:nvPr>
        </p:nvSpPr>
        <p:spPr/>
        <p:txBody>
          <a:bodyPr/>
          <a:lstStyle/>
          <a:p>
            <a:r>
              <a:rPr lang="en-US" dirty="0"/>
              <a:t>Text-Based Interfaces</a:t>
            </a:r>
          </a:p>
        </p:txBody>
      </p:sp>
      <p:pic>
        <p:nvPicPr>
          <p:cNvPr id="5" name="Picture Placeholder 4">
            <a:extLst>
              <a:ext uri="{FF2B5EF4-FFF2-40B4-BE49-F238E27FC236}">
                <a16:creationId xmlns:a16="http://schemas.microsoft.com/office/drawing/2014/main" id="{13F33BE4-C0F2-4A04-91C2-BD4867F5FD84}"/>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p:blipFill>
        <p:spPr/>
      </p:pic>
      <p:sp>
        <p:nvSpPr>
          <p:cNvPr id="4" name="Text Placeholder 3">
            <a:extLst>
              <a:ext uri="{FF2B5EF4-FFF2-40B4-BE49-F238E27FC236}">
                <a16:creationId xmlns:a16="http://schemas.microsoft.com/office/drawing/2014/main" id="{027502F6-C1CD-5535-4947-5A3751C8B927}"/>
              </a:ext>
            </a:extLst>
          </p:cNvPr>
          <p:cNvSpPr>
            <a:spLocks noGrp="1"/>
          </p:cNvSpPr>
          <p:nvPr>
            <p:ph type="body" sz="quarter" idx="12"/>
          </p:nvPr>
        </p:nvSpPr>
        <p:spPr/>
        <p:txBody>
          <a:bodyPr>
            <a:normAutofit/>
          </a:bodyPr>
          <a:lstStyle/>
          <a:p>
            <a:pPr>
              <a:lnSpc>
                <a:spcPct val="150000"/>
              </a:lnSpc>
            </a:pPr>
            <a:endParaRPr lang="en-US" dirty="0"/>
          </a:p>
          <a:p>
            <a:pPr>
              <a:lnSpc>
                <a:spcPct val="150000"/>
              </a:lnSpc>
            </a:pPr>
            <a:endParaRPr lang="en-US" dirty="0"/>
          </a:p>
          <a:p>
            <a:pPr>
              <a:lnSpc>
                <a:spcPct val="150000"/>
              </a:lnSpc>
            </a:pPr>
            <a:endParaRPr lang="en-US" dirty="0"/>
          </a:p>
          <a:p>
            <a:pPr>
              <a:lnSpc>
                <a:spcPct val="150000"/>
              </a:lnSpc>
            </a:pPr>
            <a:endParaRPr lang="en-US" dirty="0"/>
          </a:p>
          <a:p>
            <a:pPr>
              <a:lnSpc>
                <a:spcPct val="150000"/>
              </a:lnSpc>
            </a:pPr>
            <a:endParaRPr lang="en-US" dirty="0"/>
          </a:p>
          <a:p>
            <a:pPr>
              <a:lnSpc>
                <a:spcPct val="150000"/>
              </a:lnSpc>
            </a:pPr>
            <a:br>
              <a:rPr lang="en-US" dirty="0"/>
            </a:br>
            <a:endParaRPr lang="en-US" dirty="0"/>
          </a:p>
          <a:p>
            <a:pPr algn="ctr">
              <a:lnSpc>
                <a:spcPct val="150000"/>
              </a:lnSpc>
            </a:pPr>
            <a:r>
              <a:rPr lang="en-US" sz="1200" dirty="0"/>
              <a:t>Figure 1 - A text-based interface.</a:t>
            </a:r>
          </a:p>
          <a:p>
            <a:pPr>
              <a:lnSpc>
                <a:spcPct val="150000"/>
              </a:lnSpc>
            </a:pPr>
            <a:r>
              <a:rPr lang="en-GB" dirty="0"/>
              <a:t>This is a text-based interface and is used by many technical computer users to perform complex tasks more quickly.</a:t>
            </a:r>
          </a:p>
          <a:p>
            <a:pPr>
              <a:lnSpc>
                <a:spcPct val="150000"/>
              </a:lnSpc>
            </a:pPr>
            <a:r>
              <a:rPr lang="en-GB" dirty="0"/>
              <a:t>However, it wouldn’t be a good user interface for most of us to use, as we wouldn’t know what commands to enter.</a:t>
            </a:r>
            <a:endParaRPr lang="en-US" dirty="0"/>
          </a:p>
        </p:txBody>
      </p:sp>
      <p:pic>
        <p:nvPicPr>
          <p:cNvPr id="8" name="Picture 7" descr="A screenshot of a computer program&#10;&#10;Description automatically generated">
            <a:extLst>
              <a:ext uri="{FF2B5EF4-FFF2-40B4-BE49-F238E27FC236}">
                <a16:creationId xmlns:a16="http://schemas.microsoft.com/office/drawing/2014/main" id="{5CEE5513-E439-3315-23D2-196F1EB96A4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54066" y="1333040"/>
            <a:ext cx="5544000" cy="3150000"/>
          </a:xfrm>
          <a:prstGeom prst="rect">
            <a:avLst/>
          </a:prstGeom>
        </p:spPr>
      </p:pic>
    </p:spTree>
    <p:extLst>
      <p:ext uri="{BB962C8B-B14F-4D97-AF65-F5344CB8AC3E}">
        <p14:creationId xmlns:p14="http://schemas.microsoft.com/office/powerpoint/2010/main" val="265842126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1+#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anim calcmode="lin" valueType="num">
                                      <p:cBhvr additive="base">
                                        <p:cTn id="23"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4">
                                            <p:txEl>
                                              <p:pRg st="7" end="7"/>
                                            </p:txEl>
                                          </p:spTgt>
                                        </p:tgtEl>
                                        <p:attrNameLst>
                                          <p:attrName>style.visibility</p:attrName>
                                        </p:attrNameLst>
                                      </p:cBhvr>
                                      <p:to>
                                        <p:strVal val="visible"/>
                                      </p:to>
                                    </p:set>
                                    <p:anim calcmode="lin" valueType="num">
                                      <p:cBhvr additive="base">
                                        <p:cTn id="29"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4">
                                            <p:txEl>
                                              <p:pRg st="8" end="8"/>
                                            </p:txEl>
                                          </p:spTgt>
                                        </p:tgtEl>
                                        <p:attrNameLst>
                                          <p:attrName>style.visibility</p:attrName>
                                        </p:attrNameLst>
                                      </p:cBhvr>
                                      <p:to>
                                        <p:strVal val="visible"/>
                                      </p:to>
                                    </p:set>
                                    <p:anim calcmode="lin" valueType="num">
                                      <p:cBhvr additive="base">
                                        <p:cTn id="35"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26E23-89F1-AD50-BA39-B57FE0701A56}"/>
              </a:ext>
            </a:extLst>
          </p:cNvPr>
          <p:cNvSpPr>
            <a:spLocks noGrp="1"/>
          </p:cNvSpPr>
          <p:nvPr>
            <p:ph type="title"/>
          </p:nvPr>
        </p:nvSpPr>
        <p:spPr/>
        <p:txBody>
          <a:bodyPr/>
          <a:lstStyle/>
          <a:p>
            <a:r>
              <a:rPr lang="en-US" dirty="0"/>
              <a:t>Pros &amp; Cons of Text-Based Interfaces</a:t>
            </a:r>
          </a:p>
        </p:txBody>
      </p:sp>
      <p:pic>
        <p:nvPicPr>
          <p:cNvPr id="6" name="Picture Placeholder 5">
            <a:extLst>
              <a:ext uri="{FF2B5EF4-FFF2-40B4-BE49-F238E27FC236}">
                <a16:creationId xmlns:a16="http://schemas.microsoft.com/office/drawing/2014/main" id="{50081160-1424-57F8-96B1-BA3ED78AE72C}"/>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p:blipFill>
        <p:spPr/>
      </p:pic>
      <p:sp>
        <p:nvSpPr>
          <p:cNvPr id="4" name="Text Placeholder 3">
            <a:extLst>
              <a:ext uri="{FF2B5EF4-FFF2-40B4-BE49-F238E27FC236}">
                <a16:creationId xmlns:a16="http://schemas.microsoft.com/office/drawing/2014/main" id="{027502F6-C1CD-5535-4947-5A3751C8B927}"/>
              </a:ext>
            </a:extLst>
          </p:cNvPr>
          <p:cNvSpPr>
            <a:spLocks noGrp="1"/>
          </p:cNvSpPr>
          <p:nvPr>
            <p:ph type="body" sz="quarter" idx="12"/>
          </p:nvPr>
        </p:nvSpPr>
        <p:spPr/>
        <p:txBody>
          <a:bodyPr>
            <a:normAutofit/>
          </a:bodyPr>
          <a:lstStyle/>
          <a:p>
            <a:pPr>
              <a:lnSpc>
                <a:spcPct val="150000"/>
              </a:lnSpc>
            </a:pPr>
            <a:r>
              <a:rPr lang="en-US" b="1" dirty="0"/>
              <a:t>Advantages</a:t>
            </a:r>
          </a:p>
          <a:p>
            <a:pPr>
              <a:lnSpc>
                <a:spcPct val="150000"/>
              </a:lnSpc>
            </a:pPr>
            <a:r>
              <a:rPr lang="en-US" dirty="0"/>
              <a:t>As it is just simple text on a plain background, it takes very little processing power to run. This makes it useful for really old computers.</a:t>
            </a:r>
          </a:p>
          <a:p>
            <a:pPr>
              <a:lnSpc>
                <a:spcPct val="150000"/>
              </a:lnSpc>
            </a:pPr>
            <a:r>
              <a:rPr lang="en-US" dirty="0"/>
              <a:t>If you know the commands, it is often much quicker to perform actions using a text-based interface. You don’t need to navigate between lots of windows and menus. Just type in a single command.</a:t>
            </a:r>
          </a:p>
          <a:p>
            <a:pPr>
              <a:lnSpc>
                <a:spcPct val="150000"/>
              </a:lnSpc>
            </a:pPr>
            <a:r>
              <a:rPr lang="en-US" b="1" dirty="0"/>
              <a:t>Disadvantages</a:t>
            </a:r>
          </a:p>
          <a:p>
            <a:pPr>
              <a:lnSpc>
                <a:spcPct val="150000"/>
              </a:lnSpc>
            </a:pPr>
            <a:r>
              <a:rPr lang="en-US" dirty="0"/>
              <a:t>The interface is not very intuitive to use as you need to know the commands to perform any action. These commands are not always obvious and require lots of training to learn.</a:t>
            </a:r>
          </a:p>
          <a:p>
            <a:pPr>
              <a:lnSpc>
                <a:spcPct val="150000"/>
              </a:lnSpc>
            </a:pPr>
            <a:endParaRPr lang="en-US" dirty="0"/>
          </a:p>
          <a:p>
            <a:pPr>
              <a:lnSpc>
                <a:spcPct val="150000"/>
              </a:lnSpc>
            </a:pPr>
            <a:endParaRPr lang="en-US" dirty="0"/>
          </a:p>
        </p:txBody>
      </p:sp>
    </p:spTree>
    <p:extLst>
      <p:ext uri="{BB962C8B-B14F-4D97-AF65-F5344CB8AC3E}">
        <p14:creationId xmlns:p14="http://schemas.microsoft.com/office/powerpoint/2010/main" val="3648996467"/>
      </p:ext>
    </p:extLst>
  </p:cSld>
  <p:clrMapOvr>
    <a:masterClrMapping/>
  </p:clrMapOvr>
  <p:transition spd="slow">
    <p:cove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26E23-89F1-AD50-BA39-B57FE0701A56}"/>
              </a:ext>
            </a:extLst>
          </p:cNvPr>
          <p:cNvSpPr>
            <a:spLocks noGrp="1"/>
          </p:cNvSpPr>
          <p:nvPr>
            <p:ph type="title"/>
          </p:nvPr>
        </p:nvSpPr>
        <p:spPr/>
        <p:txBody>
          <a:bodyPr/>
          <a:lstStyle/>
          <a:p>
            <a:r>
              <a:rPr lang="en-US" dirty="0"/>
              <a:t>Text-Based Interfaces</a:t>
            </a:r>
          </a:p>
        </p:txBody>
      </p:sp>
      <p:pic>
        <p:nvPicPr>
          <p:cNvPr id="6" name="Picture Placeholder 5">
            <a:extLst>
              <a:ext uri="{FF2B5EF4-FFF2-40B4-BE49-F238E27FC236}">
                <a16:creationId xmlns:a16="http://schemas.microsoft.com/office/drawing/2014/main" id="{90F435BC-619D-6775-D574-727C65EB98A5}"/>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p:blipFill>
        <p:spPr/>
      </p:pic>
      <p:sp>
        <p:nvSpPr>
          <p:cNvPr id="4" name="Text Placeholder 3">
            <a:extLst>
              <a:ext uri="{FF2B5EF4-FFF2-40B4-BE49-F238E27FC236}">
                <a16:creationId xmlns:a16="http://schemas.microsoft.com/office/drawing/2014/main" id="{027502F6-C1CD-5535-4947-5A3751C8B927}"/>
              </a:ext>
            </a:extLst>
          </p:cNvPr>
          <p:cNvSpPr>
            <a:spLocks noGrp="1"/>
          </p:cNvSpPr>
          <p:nvPr>
            <p:ph type="body" sz="quarter" idx="12"/>
          </p:nvPr>
        </p:nvSpPr>
        <p:spPr/>
        <p:txBody>
          <a:bodyPr>
            <a:normAutofit/>
          </a:bodyPr>
          <a:lstStyle/>
          <a:p>
            <a:pPr>
              <a:lnSpc>
                <a:spcPct val="150000"/>
              </a:lnSpc>
            </a:pPr>
            <a:r>
              <a:rPr lang="en-US" dirty="0"/>
              <a:t>Looking at these pros &amp; cons, can you see why more technical users might like a text-based interface? </a:t>
            </a:r>
          </a:p>
          <a:p>
            <a:pPr>
              <a:lnSpc>
                <a:spcPct val="150000"/>
              </a:lnSpc>
            </a:pPr>
            <a:r>
              <a:rPr lang="en-US" dirty="0"/>
              <a:t>Programs like Command Prompt have many commands that perform tasks that would require you to navigate between loads of windows to perform in a graphical interface, but in the text-based interface, it is just one command.</a:t>
            </a:r>
          </a:p>
        </p:txBody>
      </p:sp>
    </p:spTree>
    <p:extLst>
      <p:ext uri="{BB962C8B-B14F-4D97-AF65-F5344CB8AC3E}">
        <p14:creationId xmlns:p14="http://schemas.microsoft.com/office/powerpoint/2010/main" val="2978763967"/>
      </p:ext>
    </p:extLst>
  </p:cSld>
  <p:clrMapOvr>
    <a:masterClrMapping/>
  </p:clrMapOvr>
  <p:transition spd="slow">
    <p:cove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26E23-89F1-AD50-BA39-B57FE0701A56}"/>
              </a:ext>
            </a:extLst>
          </p:cNvPr>
          <p:cNvSpPr>
            <a:spLocks noGrp="1"/>
          </p:cNvSpPr>
          <p:nvPr>
            <p:ph type="title"/>
          </p:nvPr>
        </p:nvSpPr>
        <p:spPr/>
        <p:txBody>
          <a:bodyPr/>
          <a:lstStyle/>
          <a:p>
            <a:r>
              <a:rPr lang="en-US" dirty="0"/>
              <a:t>Speech/Natural Language Interfaces</a:t>
            </a:r>
          </a:p>
        </p:txBody>
      </p:sp>
      <p:pic>
        <p:nvPicPr>
          <p:cNvPr id="7" name="Picture Placeholder 6">
            <a:extLst>
              <a:ext uri="{FF2B5EF4-FFF2-40B4-BE49-F238E27FC236}">
                <a16:creationId xmlns:a16="http://schemas.microsoft.com/office/drawing/2014/main" id="{C4887585-DEE7-042B-087A-83F9C9F52A0F}"/>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p:blipFill>
        <p:spPr/>
      </p:pic>
      <p:sp>
        <p:nvSpPr>
          <p:cNvPr id="4" name="Text Placeholder 3">
            <a:extLst>
              <a:ext uri="{FF2B5EF4-FFF2-40B4-BE49-F238E27FC236}">
                <a16:creationId xmlns:a16="http://schemas.microsoft.com/office/drawing/2014/main" id="{027502F6-C1CD-5535-4947-5A3751C8B927}"/>
              </a:ext>
            </a:extLst>
          </p:cNvPr>
          <p:cNvSpPr>
            <a:spLocks noGrp="1"/>
          </p:cNvSpPr>
          <p:nvPr>
            <p:ph type="body" sz="quarter" idx="12"/>
          </p:nvPr>
        </p:nvSpPr>
        <p:spPr/>
        <p:txBody>
          <a:bodyPr>
            <a:normAutofit/>
          </a:bodyPr>
          <a:lstStyle/>
          <a:p>
            <a:pPr>
              <a:lnSpc>
                <a:spcPct val="150000"/>
              </a:lnSpc>
            </a:pPr>
            <a:r>
              <a:rPr lang="en-US" dirty="0"/>
              <a:t>“This is so sad! Alexa, play Despacito.”. You probably know the meme, but do you know this is an example of a speech interface? </a:t>
            </a:r>
          </a:p>
          <a:p>
            <a:pPr>
              <a:lnSpc>
                <a:spcPct val="150000"/>
              </a:lnSpc>
            </a:pPr>
            <a:r>
              <a:rPr lang="en-US" dirty="0"/>
              <a:t>Yes, because the Amazon Echo is a smart speaker that takes commands (typically, each command starts by saying “Alexa”) via a speech interface.</a:t>
            </a:r>
          </a:p>
          <a:p>
            <a:pPr>
              <a:lnSpc>
                <a:spcPct val="150000"/>
              </a:lnSpc>
            </a:pPr>
            <a:r>
              <a:rPr lang="en-US" dirty="0"/>
              <a:t>This is the idea behind a speech (or natural language) interface. Users will input commands verbally using a microphone. </a:t>
            </a:r>
          </a:p>
          <a:p>
            <a:pPr>
              <a:lnSpc>
                <a:spcPct val="150000"/>
              </a:lnSpc>
            </a:pPr>
            <a:r>
              <a:rPr lang="en-US" dirty="0"/>
              <a:t>Output is often auditory, too, such as with smart speakers, though not always.</a:t>
            </a:r>
          </a:p>
          <a:p>
            <a:pPr>
              <a:lnSpc>
                <a:spcPct val="150000"/>
              </a:lnSpc>
            </a:pPr>
            <a:r>
              <a:rPr lang="en-US" dirty="0"/>
              <a:t>For example, in-car satnav systems might use a speech interface to ask it to plan a route. </a:t>
            </a:r>
          </a:p>
          <a:p>
            <a:pPr>
              <a:lnSpc>
                <a:spcPct val="150000"/>
              </a:lnSpc>
            </a:pPr>
            <a:r>
              <a:rPr lang="en-US" dirty="0"/>
              <a:t>This allows us to use the car satnav safely while driving, as otherwise, we’ll be busy looking at a screen and pressing buttons, which could distract us and cause us to crash.</a:t>
            </a:r>
          </a:p>
        </p:txBody>
      </p:sp>
    </p:spTree>
    <p:extLst>
      <p:ext uri="{BB962C8B-B14F-4D97-AF65-F5344CB8AC3E}">
        <p14:creationId xmlns:p14="http://schemas.microsoft.com/office/powerpoint/2010/main" val="1204448675"/>
      </p:ext>
    </p:extLst>
  </p:cSld>
  <p:clrMapOvr>
    <a:masterClrMapping/>
  </p:clrMapOvr>
  <p:transition spd="slow">
    <p:cove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26E23-89F1-AD50-BA39-B57FE0701A56}"/>
              </a:ext>
            </a:extLst>
          </p:cNvPr>
          <p:cNvSpPr>
            <a:spLocks noGrp="1"/>
          </p:cNvSpPr>
          <p:nvPr>
            <p:ph type="title"/>
          </p:nvPr>
        </p:nvSpPr>
        <p:spPr/>
        <p:txBody>
          <a:bodyPr/>
          <a:lstStyle/>
          <a:p>
            <a:r>
              <a:rPr lang="en-US" dirty="0"/>
              <a:t>Pros &amp; Cons of Speech/Natural Language Interfaces</a:t>
            </a:r>
          </a:p>
        </p:txBody>
      </p:sp>
      <p:pic>
        <p:nvPicPr>
          <p:cNvPr id="6" name="Picture Placeholder 5">
            <a:extLst>
              <a:ext uri="{FF2B5EF4-FFF2-40B4-BE49-F238E27FC236}">
                <a16:creationId xmlns:a16="http://schemas.microsoft.com/office/drawing/2014/main" id="{C031C17D-0952-50EB-38DF-E204F323D7C2}"/>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p:blipFill>
        <p:spPr/>
      </p:pic>
      <p:sp>
        <p:nvSpPr>
          <p:cNvPr id="4" name="Text Placeholder 3">
            <a:extLst>
              <a:ext uri="{FF2B5EF4-FFF2-40B4-BE49-F238E27FC236}">
                <a16:creationId xmlns:a16="http://schemas.microsoft.com/office/drawing/2014/main" id="{027502F6-C1CD-5535-4947-5A3751C8B927}"/>
              </a:ext>
            </a:extLst>
          </p:cNvPr>
          <p:cNvSpPr>
            <a:spLocks noGrp="1"/>
          </p:cNvSpPr>
          <p:nvPr>
            <p:ph type="body" sz="quarter" idx="12"/>
          </p:nvPr>
        </p:nvSpPr>
        <p:spPr/>
        <p:txBody>
          <a:bodyPr>
            <a:normAutofit/>
          </a:bodyPr>
          <a:lstStyle/>
          <a:p>
            <a:pPr>
              <a:lnSpc>
                <a:spcPct val="150000"/>
              </a:lnSpc>
            </a:pPr>
            <a:r>
              <a:rPr lang="en-US" b="1" dirty="0"/>
              <a:t>Advantages</a:t>
            </a:r>
          </a:p>
          <a:p>
            <a:pPr>
              <a:lnSpc>
                <a:spcPct val="150000"/>
              </a:lnSpc>
            </a:pPr>
            <a:r>
              <a:rPr lang="en-US" dirty="0"/>
              <a:t>It can be used more easily by people with visual impairments as it doesn’t rely on sight to use at all.</a:t>
            </a:r>
          </a:p>
          <a:p>
            <a:pPr>
              <a:lnSpc>
                <a:spcPct val="150000"/>
              </a:lnSpc>
            </a:pPr>
            <a:r>
              <a:rPr lang="en-US" dirty="0"/>
              <a:t>It can be used when hands are unavailable, such as while driving a car or perhaps due to a mobility disability.</a:t>
            </a:r>
          </a:p>
          <a:p>
            <a:pPr>
              <a:lnSpc>
                <a:spcPct val="150000"/>
              </a:lnSpc>
            </a:pPr>
            <a:r>
              <a:rPr lang="en-US" b="1" dirty="0"/>
              <a:t>Disadvantages</a:t>
            </a:r>
          </a:p>
          <a:p>
            <a:pPr>
              <a:lnSpc>
                <a:spcPct val="150000"/>
              </a:lnSpc>
            </a:pPr>
            <a:r>
              <a:rPr lang="en-US" dirty="0"/>
              <a:t>If there is a lot of background noise, this can interfere with the use of this interface as it can’t pick out our voice from the background noise.</a:t>
            </a:r>
          </a:p>
          <a:p>
            <a:pPr>
              <a:lnSpc>
                <a:spcPct val="150000"/>
              </a:lnSpc>
            </a:pPr>
            <a:r>
              <a:rPr lang="en-US" dirty="0"/>
              <a:t>It is limited in the complexity of tasks that can be performed, as technology hasn’t evolved enough to understand everything we say, so it can only perform a certain range of specific tasks.</a:t>
            </a:r>
          </a:p>
        </p:txBody>
      </p:sp>
    </p:spTree>
    <p:extLst>
      <p:ext uri="{BB962C8B-B14F-4D97-AF65-F5344CB8AC3E}">
        <p14:creationId xmlns:p14="http://schemas.microsoft.com/office/powerpoint/2010/main" val="3851873371"/>
      </p:ext>
    </p:extLst>
  </p:cSld>
  <p:clrMapOvr>
    <a:masterClrMapping/>
  </p:clrMapOvr>
  <p:transition spd="slow">
    <p:cove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26E23-89F1-AD50-BA39-B57FE0701A56}"/>
              </a:ext>
            </a:extLst>
          </p:cNvPr>
          <p:cNvSpPr>
            <a:spLocks noGrp="1"/>
          </p:cNvSpPr>
          <p:nvPr>
            <p:ph type="title"/>
          </p:nvPr>
        </p:nvSpPr>
        <p:spPr/>
        <p:txBody>
          <a:bodyPr/>
          <a:lstStyle/>
          <a:p>
            <a:r>
              <a:rPr lang="en-US" dirty="0"/>
              <a:t>Speech/Natural Language Interfaces</a:t>
            </a:r>
          </a:p>
        </p:txBody>
      </p:sp>
      <p:pic>
        <p:nvPicPr>
          <p:cNvPr id="6" name="Picture Placeholder 5">
            <a:extLst>
              <a:ext uri="{FF2B5EF4-FFF2-40B4-BE49-F238E27FC236}">
                <a16:creationId xmlns:a16="http://schemas.microsoft.com/office/drawing/2014/main" id="{7D9FAF80-0811-8F80-9C91-492FA22B5886}"/>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p:blipFill>
        <p:spPr/>
      </p:pic>
      <p:sp>
        <p:nvSpPr>
          <p:cNvPr id="4" name="Text Placeholder 3">
            <a:extLst>
              <a:ext uri="{FF2B5EF4-FFF2-40B4-BE49-F238E27FC236}">
                <a16:creationId xmlns:a16="http://schemas.microsoft.com/office/drawing/2014/main" id="{027502F6-C1CD-5535-4947-5A3751C8B927}"/>
              </a:ext>
            </a:extLst>
          </p:cNvPr>
          <p:cNvSpPr>
            <a:spLocks noGrp="1"/>
          </p:cNvSpPr>
          <p:nvPr>
            <p:ph type="body" sz="quarter" idx="12"/>
          </p:nvPr>
        </p:nvSpPr>
        <p:spPr/>
        <p:txBody>
          <a:bodyPr>
            <a:normAutofit/>
          </a:bodyPr>
          <a:lstStyle/>
          <a:p>
            <a:pPr>
              <a:lnSpc>
                <a:spcPct val="150000"/>
              </a:lnSpc>
            </a:pPr>
            <a:r>
              <a:rPr lang="en-US" dirty="0"/>
              <a:t>As we’ve mentioned, this type of interface is heavily used in smart speakers to make it convenient to perform tasks, like turning on some music or controlling smart home devices (like smart central heating). </a:t>
            </a:r>
          </a:p>
          <a:p>
            <a:pPr>
              <a:lnSpc>
                <a:spcPct val="150000"/>
              </a:lnSpc>
            </a:pPr>
            <a:r>
              <a:rPr lang="en-US" dirty="0"/>
              <a:t>It’s also very useful for controlling in-car systems so we aren’t distracted by a screen when we want to plan a route, phone someone, or turn on some music.</a:t>
            </a:r>
          </a:p>
        </p:txBody>
      </p:sp>
    </p:spTree>
    <p:extLst>
      <p:ext uri="{BB962C8B-B14F-4D97-AF65-F5344CB8AC3E}">
        <p14:creationId xmlns:p14="http://schemas.microsoft.com/office/powerpoint/2010/main" val="161892837"/>
      </p:ext>
    </p:extLst>
  </p:cSld>
  <p:clrMapOvr>
    <a:masterClrMapping/>
  </p:clrMapOvr>
  <p:transition spd="slow">
    <p:cover/>
  </p:transition>
</p:sld>
</file>

<file path=ppt/theme/theme1.xml><?xml version="1.0" encoding="utf-8"?>
<a:theme xmlns:a="http://schemas.openxmlformats.org/drawingml/2006/main" name="KIAN-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venir Next LT Pro"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venir Next LT Pro"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KIAN-Theme" id="{5527CBAB-BF1A-4B7A-88A9-720F99412DF2}" vid="{7229AB96-C3FB-4D16-93CA-D5E48B2A867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KIAN-Theme</Template>
  <TotalTime>0</TotalTime>
  <Words>1071</Words>
  <Application>Microsoft Office PowerPoint</Application>
  <PresentationFormat>Widescreen</PresentationFormat>
  <Paragraphs>64</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Avenir Next LT Pro Demi</vt:lpstr>
      <vt:lpstr>Arial</vt:lpstr>
      <vt:lpstr>Avenir Next LT Pro</vt:lpstr>
      <vt:lpstr>Aptos</vt:lpstr>
      <vt:lpstr>KIAN-Theme</vt:lpstr>
      <vt:lpstr>Introduction to User Interfaces</vt:lpstr>
      <vt:lpstr>Introduction</vt:lpstr>
      <vt:lpstr>Text-Based Interfaces</vt:lpstr>
      <vt:lpstr>Text-Based Interfaces</vt:lpstr>
      <vt:lpstr>Pros &amp; Cons of Text-Based Interfaces</vt:lpstr>
      <vt:lpstr>Text-Based Interfaces</vt:lpstr>
      <vt:lpstr>Speech/Natural Language Interfaces</vt:lpstr>
      <vt:lpstr>Pros &amp; Cons of Speech/Natural Language Interfaces</vt:lpstr>
      <vt:lpstr>Speech/Natural Language Interfaces</vt:lpstr>
      <vt:lpstr>Lesson Summary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Use of Technology Systems</dc:title>
  <dc:creator>Jimmy Russo</dc:creator>
  <cp:lastModifiedBy>Daniel Richardson</cp:lastModifiedBy>
  <cp:revision>132</cp:revision>
  <dcterms:created xsi:type="dcterms:W3CDTF">2024-04-15T17:57:41Z</dcterms:created>
  <dcterms:modified xsi:type="dcterms:W3CDTF">2025-08-25T16:03:20Z</dcterms:modified>
</cp:coreProperties>
</file>