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handoutMasterIdLst>
    <p:handoutMasterId r:id="rId21"/>
  </p:handoutMasterIdLst>
  <p:sldIdLst>
    <p:sldId id="331" r:id="rId2"/>
    <p:sldId id="296" r:id="rId3"/>
    <p:sldId id="317" r:id="rId4"/>
    <p:sldId id="318" r:id="rId5"/>
    <p:sldId id="319" r:id="rId6"/>
    <p:sldId id="320" r:id="rId7"/>
    <p:sldId id="309" r:id="rId8"/>
    <p:sldId id="321" r:id="rId9"/>
    <p:sldId id="322" r:id="rId10"/>
    <p:sldId id="323" r:id="rId11"/>
    <p:sldId id="324" r:id="rId12"/>
    <p:sldId id="325" r:id="rId13"/>
    <p:sldId id="326" r:id="rId14"/>
    <p:sldId id="327" r:id="rId15"/>
    <p:sldId id="328" r:id="rId16"/>
    <p:sldId id="329" r:id="rId17"/>
    <p:sldId id="330" r:id="rId18"/>
    <p:sldId id="308" r:id="rId19"/>
    <p:sldId id="332" r:id="rId20"/>
  </p:sldIdLst>
  <p:sldSz cx="12192000" cy="6858000"/>
  <p:notesSz cx="6858000" cy="9144000"/>
  <p:embeddedFontLst>
    <p:embeddedFont>
      <p:font typeface="Abadi" panose="020B0604020104020204" pitchFamily="34" charset="0"/>
      <p:regular r:id="rId22"/>
    </p:embeddedFont>
    <p:embeddedFont>
      <p:font typeface="Avenir Next LT Pro" panose="020B0504020202020204" pitchFamily="34" charset="0"/>
      <p:regular r:id="rId23"/>
      <p:bold r:id="rId24"/>
    </p:embeddedFont>
    <p:embeddedFont>
      <p:font typeface="Avenir Next LT Pro Demi" panose="020B0704020202020204" pitchFamily="34" charset="0"/>
      <p:bold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75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48BF7-A801-490B-A947-4CDD0D9737CA}" v="3" dt="2025-08-26T15:08:10.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6" autoAdjust="0"/>
    <p:restoredTop sz="94660"/>
  </p:normalViewPr>
  <p:slideViewPr>
    <p:cSldViewPr snapToGrid="0">
      <p:cViewPr varScale="1">
        <p:scale>
          <a:sx n="151" d="100"/>
          <a:sy n="151" d="100"/>
        </p:scale>
        <p:origin x="714" y="354"/>
      </p:cViewPr>
      <p:guideLst>
        <p:guide orient="horz" pos="2160"/>
        <p:guide pos="4368"/>
      </p:guideLst>
    </p:cSldViewPr>
  </p:slideViewPr>
  <p:notesTextViewPr>
    <p:cViewPr>
      <p:scale>
        <a:sx n="1" d="1"/>
        <a:sy n="1" d="1"/>
      </p:scale>
      <p:origin x="0" y="0"/>
    </p:cViewPr>
  </p:notesTextViewPr>
  <p:notesViewPr>
    <p:cSldViewPr snapToGrid="0">
      <p:cViewPr varScale="1">
        <p:scale>
          <a:sx n="117" d="100"/>
          <a:sy n="117" d="100"/>
        </p:scale>
        <p:origin x="299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ichardson" userId="b12f1a219faba2ab" providerId="LiveId" clId="{C8ACCAE5-6CFB-40C9-ABF2-B339F4055A87}"/>
    <pc:docChg chg="undo redo custSel addSld delSld modSld sldOrd">
      <pc:chgData name="Daniel Richardson" userId="b12f1a219faba2ab" providerId="LiveId" clId="{C8ACCAE5-6CFB-40C9-ABF2-B339F4055A87}" dt="2024-04-03T10:20:32.018" v="1126"/>
      <pc:docMkLst>
        <pc:docMk/>
      </pc:docMkLst>
      <pc:sldChg chg="modSp mod">
        <pc:chgData name="Daniel Richardson" userId="b12f1a219faba2ab" providerId="LiveId" clId="{C8ACCAE5-6CFB-40C9-ABF2-B339F4055A87}" dt="2024-04-03T09:46:48.238" v="58" actId="20577"/>
        <pc:sldMkLst>
          <pc:docMk/>
          <pc:sldMk cId="3570983858" sldId="296"/>
        </pc:sldMkLst>
      </pc:sldChg>
      <pc:sldChg chg="modSp del mod ord">
        <pc:chgData name="Daniel Richardson" userId="b12f1a219faba2ab" providerId="LiveId" clId="{C8ACCAE5-6CFB-40C9-ABF2-B339F4055A87}" dt="2024-04-03T10:00:03.724" v="592" actId="47"/>
        <pc:sldMkLst>
          <pc:docMk/>
          <pc:sldMk cId="713214466" sldId="297"/>
        </pc:sldMkLst>
      </pc:sldChg>
      <pc:sldChg chg="del">
        <pc:chgData name="Daniel Richardson" userId="b12f1a219faba2ab" providerId="LiveId" clId="{C8ACCAE5-6CFB-40C9-ABF2-B339F4055A87}" dt="2024-04-03T10:00:03.724" v="592" actId="47"/>
        <pc:sldMkLst>
          <pc:docMk/>
          <pc:sldMk cId="1434117666" sldId="298"/>
        </pc:sldMkLst>
      </pc:sldChg>
      <pc:sldChg chg="del">
        <pc:chgData name="Daniel Richardson" userId="b12f1a219faba2ab" providerId="LiveId" clId="{C8ACCAE5-6CFB-40C9-ABF2-B339F4055A87}" dt="2024-04-03T10:00:03.724" v="592" actId="47"/>
        <pc:sldMkLst>
          <pc:docMk/>
          <pc:sldMk cId="2096545931" sldId="299"/>
        </pc:sldMkLst>
      </pc:sldChg>
      <pc:sldChg chg="del">
        <pc:chgData name="Daniel Richardson" userId="b12f1a219faba2ab" providerId="LiveId" clId="{C8ACCAE5-6CFB-40C9-ABF2-B339F4055A87}" dt="2024-04-03T10:00:03.724" v="592" actId="47"/>
        <pc:sldMkLst>
          <pc:docMk/>
          <pc:sldMk cId="107746663" sldId="303"/>
        </pc:sldMkLst>
      </pc:sldChg>
      <pc:sldChg chg="del">
        <pc:chgData name="Daniel Richardson" userId="b12f1a219faba2ab" providerId="LiveId" clId="{C8ACCAE5-6CFB-40C9-ABF2-B339F4055A87}" dt="2024-04-03T10:00:03.724" v="592" actId="47"/>
        <pc:sldMkLst>
          <pc:docMk/>
          <pc:sldMk cId="1283360133" sldId="305"/>
        </pc:sldMkLst>
      </pc:sldChg>
      <pc:sldChg chg="del">
        <pc:chgData name="Daniel Richardson" userId="b12f1a219faba2ab" providerId="LiveId" clId="{C8ACCAE5-6CFB-40C9-ABF2-B339F4055A87}" dt="2024-04-03T10:00:03.724" v="592" actId="47"/>
        <pc:sldMkLst>
          <pc:docMk/>
          <pc:sldMk cId="2585099586" sldId="306"/>
        </pc:sldMkLst>
      </pc:sldChg>
      <pc:sldChg chg="modSp mod">
        <pc:chgData name="Daniel Richardson" userId="b12f1a219faba2ab" providerId="LiveId" clId="{C8ACCAE5-6CFB-40C9-ABF2-B339F4055A87}" dt="2024-04-03T10:20:32.018" v="1126"/>
        <pc:sldMkLst>
          <pc:docMk/>
          <pc:sldMk cId="1501808141" sldId="308"/>
        </pc:sldMkLst>
      </pc:sldChg>
      <pc:sldChg chg="modSp mod">
        <pc:chgData name="Daniel Richardson" userId="b12f1a219faba2ab" providerId="LiveId" clId="{C8ACCAE5-6CFB-40C9-ABF2-B339F4055A87}" dt="2024-04-03T09:59:28.801" v="572" actId="948"/>
        <pc:sldMkLst>
          <pc:docMk/>
          <pc:sldMk cId="851634037" sldId="309"/>
        </pc:sldMkLst>
      </pc:sldChg>
      <pc:sldChg chg="del">
        <pc:chgData name="Daniel Richardson" userId="b12f1a219faba2ab" providerId="LiveId" clId="{C8ACCAE5-6CFB-40C9-ABF2-B339F4055A87}" dt="2024-04-03T10:00:03.724" v="592" actId="47"/>
        <pc:sldMkLst>
          <pc:docMk/>
          <pc:sldMk cId="1670712907" sldId="313"/>
        </pc:sldMkLst>
      </pc:sldChg>
      <pc:sldChg chg="del">
        <pc:chgData name="Daniel Richardson" userId="b12f1a219faba2ab" providerId="LiveId" clId="{C8ACCAE5-6CFB-40C9-ABF2-B339F4055A87}" dt="2024-04-03T10:00:03.724" v="592" actId="47"/>
        <pc:sldMkLst>
          <pc:docMk/>
          <pc:sldMk cId="1905416814" sldId="314"/>
        </pc:sldMkLst>
      </pc:sldChg>
      <pc:sldChg chg="del">
        <pc:chgData name="Daniel Richardson" userId="b12f1a219faba2ab" providerId="LiveId" clId="{C8ACCAE5-6CFB-40C9-ABF2-B339F4055A87}" dt="2024-04-03T10:00:03.724" v="592" actId="47"/>
        <pc:sldMkLst>
          <pc:docMk/>
          <pc:sldMk cId="454600340" sldId="315"/>
        </pc:sldMkLst>
      </pc:sldChg>
      <pc:sldChg chg="del">
        <pc:chgData name="Daniel Richardson" userId="b12f1a219faba2ab" providerId="LiveId" clId="{C8ACCAE5-6CFB-40C9-ABF2-B339F4055A87}" dt="2024-04-03T10:00:03.724" v="592" actId="47"/>
        <pc:sldMkLst>
          <pc:docMk/>
          <pc:sldMk cId="1537473257" sldId="316"/>
        </pc:sldMkLst>
      </pc:sldChg>
      <pc:sldChg chg="modSp add mod">
        <pc:chgData name="Daniel Richardson" userId="b12f1a219faba2ab" providerId="LiveId" clId="{C8ACCAE5-6CFB-40C9-ABF2-B339F4055A87}" dt="2024-04-03T09:50:10.376" v="121" actId="20577"/>
        <pc:sldMkLst>
          <pc:docMk/>
          <pc:sldMk cId="1031511259" sldId="317"/>
        </pc:sldMkLst>
      </pc:sldChg>
      <pc:sldChg chg="modSp add mod">
        <pc:chgData name="Daniel Richardson" userId="b12f1a219faba2ab" providerId="LiveId" clId="{C8ACCAE5-6CFB-40C9-ABF2-B339F4055A87}" dt="2024-04-03T09:51:28.139" v="168" actId="20577"/>
        <pc:sldMkLst>
          <pc:docMk/>
          <pc:sldMk cId="816132517" sldId="318"/>
        </pc:sldMkLst>
      </pc:sldChg>
      <pc:sldChg chg="modSp add mod">
        <pc:chgData name="Daniel Richardson" userId="b12f1a219faba2ab" providerId="LiveId" clId="{C8ACCAE5-6CFB-40C9-ABF2-B339F4055A87}" dt="2024-04-03T09:55:10.113" v="266" actId="20577"/>
        <pc:sldMkLst>
          <pc:docMk/>
          <pc:sldMk cId="2744559491" sldId="319"/>
        </pc:sldMkLst>
      </pc:sldChg>
      <pc:sldChg chg="modSp add mod">
        <pc:chgData name="Daniel Richardson" userId="b12f1a219faba2ab" providerId="LiveId" clId="{C8ACCAE5-6CFB-40C9-ABF2-B339F4055A87}" dt="2024-04-03T09:54:44.575" v="265" actId="20577"/>
        <pc:sldMkLst>
          <pc:docMk/>
          <pc:sldMk cId="1950587294" sldId="320"/>
        </pc:sldMkLst>
      </pc:sldChg>
      <pc:sldChg chg="modSp add mod">
        <pc:chgData name="Daniel Richardson" userId="b12f1a219faba2ab" providerId="LiveId" clId="{C8ACCAE5-6CFB-40C9-ABF2-B339F4055A87}" dt="2024-04-03T10:02:27.279" v="674" actId="20577"/>
        <pc:sldMkLst>
          <pc:docMk/>
          <pc:sldMk cId="3614100249" sldId="321"/>
        </pc:sldMkLst>
      </pc:sldChg>
      <pc:sldChg chg="modSp add mod">
        <pc:chgData name="Daniel Richardson" userId="b12f1a219faba2ab" providerId="LiveId" clId="{C8ACCAE5-6CFB-40C9-ABF2-B339F4055A87}" dt="2024-04-03T10:06:05.621" v="720" actId="20577"/>
        <pc:sldMkLst>
          <pc:docMk/>
          <pc:sldMk cId="2040578739" sldId="322"/>
        </pc:sldMkLst>
      </pc:sldChg>
      <pc:sldChg chg="add del">
        <pc:chgData name="Daniel Richardson" userId="b12f1a219faba2ab" providerId="LiveId" clId="{C8ACCAE5-6CFB-40C9-ABF2-B339F4055A87}" dt="2024-04-03T10:02:51.416" v="687"/>
        <pc:sldMkLst>
          <pc:docMk/>
          <pc:sldMk cId="151095991" sldId="323"/>
        </pc:sldMkLst>
      </pc:sldChg>
      <pc:sldChg chg="modSp add mod">
        <pc:chgData name="Daniel Richardson" userId="b12f1a219faba2ab" providerId="LiveId" clId="{C8ACCAE5-6CFB-40C9-ABF2-B339F4055A87}" dt="2024-04-03T10:07:28.247" v="762" actId="20577"/>
        <pc:sldMkLst>
          <pc:docMk/>
          <pc:sldMk cId="1274889083" sldId="323"/>
        </pc:sldMkLst>
      </pc:sldChg>
      <pc:sldChg chg="modSp add mod">
        <pc:chgData name="Daniel Richardson" userId="b12f1a219faba2ab" providerId="LiveId" clId="{C8ACCAE5-6CFB-40C9-ABF2-B339F4055A87}" dt="2024-04-03T10:08:32.561" v="788"/>
        <pc:sldMkLst>
          <pc:docMk/>
          <pc:sldMk cId="3080715675" sldId="324"/>
        </pc:sldMkLst>
      </pc:sldChg>
      <pc:sldChg chg="modSp add mod">
        <pc:chgData name="Daniel Richardson" userId="b12f1a219faba2ab" providerId="LiveId" clId="{C8ACCAE5-6CFB-40C9-ABF2-B339F4055A87}" dt="2024-04-03T10:10:21.034" v="799"/>
        <pc:sldMkLst>
          <pc:docMk/>
          <pc:sldMk cId="3175060967" sldId="325"/>
        </pc:sldMkLst>
      </pc:sldChg>
      <pc:sldChg chg="modSp add mod">
        <pc:chgData name="Daniel Richardson" userId="b12f1a219faba2ab" providerId="LiveId" clId="{C8ACCAE5-6CFB-40C9-ABF2-B339F4055A87}" dt="2024-04-03T10:11:39.901" v="840"/>
        <pc:sldMkLst>
          <pc:docMk/>
          <pc:sldMk cId="705769306" sldId="326"/>
        </pc:sldMkLst>
      </pc:sldChg>
      <pc:sldChg chg="modSp add mod">
        <pc:chgData name="Daniel Richardson" userId="b12f1a219faba2ab" providerId="LiveId" clId="{C8ACCAE5-6CFB-40C9-ABF2-B339F4055A87}" dt="2024-04-03T10:13:38.798" v="880" actId="20577"/>
        <pc:sldMkLst>
          <pc:docMk/>
          <pc:sldMk cId="2207915479" sldId="327"/>
        </pc:sldMkLst>
      </pc:sldChg>
      <pc:sldChg chg="modSp add mod">
        <pc:chgData name="Daniel Richardson" userId="b12f1a219faba2ab" providerId="LiveId" clId="{C8ACCAE5-6CFB-40C9-ABF2-B339F4055A87}" dt="2024-04-03T10:14:14.221" v="890" actId="20577"/>
        <pc:sldMkLst>
          <pc:docMk/>
          <pc:sldMk cId="644428773" sldId="328"/>
        </pc:sldMkLst>
      </pc:sldChg>
      <pc:sldChg chg="modSp add mod">
        <pc:chgData name="Daniel Richardson" userId="b12f1a219faba2ab" providerId="LiveId" clId="{C8ACCAE5-6CFB-40C9-ABF2-B339F4055A87}" dt="2024-04-03T10:17:41.286" v="927" actId="20577"/>
        <pc:sldMkLst>
          <pc:docMk/>
          <pc:sldMk cId="3685532218" sldId="329"/>
        </pc:sldMkLst>
      </pc:sldChg>
      <pc:sldChg chg="modSp add mod">
        <pc:chgData name="Daniel Richardson" userId="b12f1a219faba2ab" providerId="LiveId" clId="{C8ACCAE5-6CFB-40C9-ABF2-B339F4055A87}" dt="2024-04-03T10:18:24.144" v="929" actId="20577"/>
        <pc:sldMkLst>
          <pc:docMk/>
          <pc:sldMk cId="1204682986" sldId="330"/>
        </pc:sldMkLst>
      </pc:sldChg>
    </pc:docChg>
  </pc:docChgLst>
  <pc:docChgLst>
    <pc:chgData name="Daniel Richardson" userId="b12f1a219faba2ab" providerId="LiveId" clId="{696ABEB2-2773-49E8-BD26-66FBB2838251}"/>
    <pc:docChg chg="custSel addSld modSld">
      <pc:chgData name="Daniel Richardson" userId="b12f1a219faba2ab" providerId="LiveId" clId="{696ABEB2-2773-49E8-BD26-66FBB2838251}" dt="2024-08-02T10:28:48.291" v="40" actId="20577"/>
      <pc:docMkLst>
        <pc:docMk/>
      </pc:docMkLst>
      <pc:sldChg chg="modSp">
        <pc:chgData name="Daniel Richardson" userId="b12f1a219faba2ab" providerId="LiveId" clId="{696ABEB2-2773-49E8-BD26-66FBB2838251}" dt="2024-08-02T10:26:33.136" v="0"/>
        <pc:sldMkLst>
          <pc:docMk/>
          <pc:sldMk cId="3570983858" sldId="296"/>
        </pc:sldMkLst>
      </pc:sldChg>
      <pc:sldChg chg="modSp mod">
        <pc:chgData name="Daniel Richardson" userId="b12f1a219faba2ab" providerId="LiveId" clId="{696ABEB2-2773-49E8-BD26-66FBB2838251}" dt="2024-08-02T10:28:16.039" v="36" actId="12"/>
        <pc:sldMkLst>
          <pc:docMk/>
          <pc:sldMk cId="1501808141" sldId="308"/>
        </pc:sldMkLst>
      </pc:sldChg>
      <pc:sldChg chg="modSp">
        <pc:chgData name="Daniel Richardson" userId="b12f1a219faba2ab" providerId="LiveId" clId="{696ABEB2-2773-49E8-BD26-66FBB2838251}" dt="2024-08-02T10:26:33.136" v="0"/>
        <pc:sldMkLst>
          <pc:docMk/>
          <pc:sldMk cId="851634037" sldId="309"/>
        </pc:sldMkLst>
      </pc:sldChg>
      <pc:sldChg chg="modSp">
        <pc:chgData name="Daniel Richardson" userId="b12f1a219faba2ab" providerId="LiveId" clId="{696ABEB2-2773-49E8-BD26-66FBB2838251}" dt="2024-08-02T10:26:33.136" v="0"/>
        <pc:sldMkLst>
          <pc:docMk/>
          <pc:sldMk cId="1031511259" sldId="317"/>
        </pc:sldMkLst>
      </pc:sldChg>
      <pc:sldChg chg="modSp">
        <pc:chgData name="Daniel Richardson" userId="b12f1a219faba2ab" providerId="LiveId" clId="{696ABEB2-2773-49E8-BD26-66FBB2838251}" dt="2024-08-02T10:26:33.136" v="0"/>
        <pc:sldMkLst>
          <pc:docMk/>
          <pc:sldMk cId="816132517" sldId="318"/>
        </pc:sldMkLst>
      </pc:sldChg>
      <pc:sldChg chg="modSp">
        <pc:chgData name="Daniel Richardson" userId="b12f1a219faba2ab" providerId="LiveId" clId="{696ABEB2-2773-49E8-BD26-66FBB2838251}" dt="2024-08-02T10:26:33.136" v="0"/>
        <pc:sldMkLst>
          <pc:docMk/>
          <pc:sldMk cId="2744559491" sldId="319"/>
        </pc:sldMkLst>
      </pc:sldChg>
      <pc:sldChg chg="modSp">
        <pc:chgData name="Daniel Richardson" userId="b12f1a219faba2ab" providerId="LiveId" clId="{696ABEB2-2773-49E8-BD26-66FBB2838251}" dt="2024-08-02T10:26:33.136" v="0"/>
        <pc:sldMkLst>
          <pc:docMk/>
          <pc:sldMk cId="1950587294" sldId="320"/>
        </pc:sldMkLst>
      </pc:sldChg>
      <pc:sldChg chg="modSp">
        <pc:chgData name="Daniel Richardson" userId="b12f1a219faba2ab" providerId="LiveId" clId="{696ABEB2-2773-49E8-BD26-66FBB2838251}" dt="2024-08-02T10:26:33.136" v="0"/>
        <pc:sldMkLst>
          <pc:docMk/>
          <pc:sldMk cId="3614100249" sldId="321"/>
        </pc:sldMkLst>
      </pc:sldChg>
      <pc:sldChg chg="modSp">
        <pc:chgData name="Daniel Richardson" userId="b12f1a219faba2ab" providerId="LiveId" clId="{696ABEB2-2773-49E8-BD26-66FBB2838251}" dt="2024-08-02T10:26:33.136" v="0"/>
        <pc:sldMkLst>
          <pc:docMk/>
          <pc:sldMk cId="2040578739" sldId="322"/>
        </pc:sldMkLst>
      </pc:sldChg>
      <pc:sldChg chg="modSp">
        <pc:chgData name="Daniel Richardson" userId="b12f1a219faba2ab" providerId="LiveId" clId="{696ABEB2-2773-49E8-BD26-66FBB2838251}" dt="2024-08-02T10:26:33.136" v="0"/>
        <pc:sldMkLst>
          <pc:docMk/>
          <pc:sldMk cId="1274889083" sldId="323"/>
        </pc:sldMkLst>
      </pc:sldChg>
      <pc:sldChg chg="modSp">
        <pc:chgData name="Daniel Richardson" userId="b12f1a219faba2ab" providerId="LiveId" clId="{696ABEB2-2773-49E8-BD26-66FBB2838251}" dt="2024-08-02T10:26:33.136" v="0"/>
        <pc:sldMkLst>
          <pc:docMk/>
          <pc:sldMk cId="3080715675" sldId="324"/>
        </pc:sldMkLst>
      </pc:sldChg>
      <pc:sldChg chg="modSp">
        <pc:chgData name="Daniel Richardson" userId="b12f1a219faba2ab" providerId="LiveId" clId="{696ABEB2-2773-49E8-BD26-66FBB2838251}" dt="2024-08-02T10:26:33.136" v="0"/>
        <pc:sldMkLst>
          <pc:docMk/>
          <pc:sldMk cId="3175060967" sldId="325"/>
        </pc:sldMkLst>
      </pc:sldChg>
      <pc:sldChg chg="modSp">
        <pc:chgData name="Daniel Richardson" userId="b12f1a219faba2ab" providerId="LiveId" clId="{696ABEB2-2773-49E8-BD26-66FBB2838251}" dt="2024-08-02T10:26:33.136" v="0"/>
        <pc:sldMkLst>
          <pc:docMk/>
          <pc:sldMk cId="705769306" sldId="326"/>
        </pc:sldMkLst>
      </pc:sldChg>
      <pc:sldChg chg="modSp">
        <pc:chgData name="Daniel Richardson" userId="b12f1a219faba2ab" providerId="LiveId" clId="{696ABEB2-2773-49E8-BD26-66FBB2838251}" dt="2024-08-02T10:26:33.136" v="0"/>
        <pc:sldMkLst>
          <pc:docMk/>
          <pc:sldMk cId="2207915479" sldId="327"/>
        </pc:sldMkLst>
      </pc:sldChg>
      <pc:sldChg chg="modSp">
        <pc:chgData name="Daniel Richardson" userId="b12f1a219faba2ab" providerId="LiveId" clId="{696ABEB2-2773-49E8-BD26-66FBB2838251}" dt="2024-08-02T10:26:33.136" v="0"/>
        <pc:sldMkLst>
          <pc:docMk/>
          <pc:sldMk cId="644428773" sldId="328"/>
        </pc:sldMkLst>
      </pc:sldChg>
      <pc:sldChg chg="modSp">
        <pc:chgData name="Daniel Richardson" userId="b12f1a219faba2ab" providerId="LiveId" clId="{696ABEB2-2773-49E8-BD26-66FBB2838251}" dt="2024-08-02T10:26:33.136" v="0"/>
        <pc:sldMkLst>
          <pc:docMk/>
          <pc:sldMk cId="3685532218" sldId="329"/>
        </pc:sldMkLst>
      </pc:sldChg>
      <pc:sldChg chg="modSp">
        <pc:chgData name="Daniel Richardson" userId="b12f1a219faba2ab" providerId="LiveId" clId="{696ABEB2-2773-49E8-BD26-66FBB2838251}" dt="2024-08-02T10:26:33.136" v="0"/>
        <pc:sldMkLst>
          <pc:docMk/>
          <pc:sldMk cId="1204682986" sldId="330"/>
        </pc:sldMkLst>
      </pc:sldChg>
      <pc:sldChg chg="modSp new mod">
        <pc:chgData name="Daniel Richardson" userId="b12f1a219faba2ab" providerId="LiveId" clId="{696ABEB2-2773-49E8-BD26-66FBB2838251}" dt="2024-08-02T10:28:04.086" v="35" actId="20577"/>
        <pc:sldMkLst>
          <pc:docMk/>
          <pc:sldMk cId="2984421552" sldId="331"/>
        </pc:sldMkLst>
      </pc:sldChg>
      <pc:sldChg chg="addSp delSp modSp new mod modClrScheme chgLayout">
        <pc:chgData name="Daniel Richardson" userId="b12f1a219faba2ab" providerId="LiveId" clId="{696ABEB2-2773-49E8-BD26-66FBB2838251}" dt="2024-08-02T10:28:48.291" v="40" actId="20577"/>
        <pc:sldMkLst>
          <pc:docMk/>
          <pc:sldMk cId="2881574376" sldId="332"/>
        </pc:sldMkLst>
      </pc:sldChg>
    </pc:docChg>
  </pc:docChgLst>
  <pc:docChgLst>
    <pc:chgData name="Daniel Richardson" userId="b12f1a219faba2ab" providerId="LiveId" clId="{9CFD07D7-5490-4594-A210-5FFBFDEE23EF}"/>
    <pc:docChg chg="modSld">
      <pc:chgData name="Daniel Richardson" userId="b12f1a219faba2ab" providerId="LiveId" clId="{9CFD07D7-5490-4594-A210-5FFBFDEE23EF}" dt="2024-07-11T20:17:00.058" v="0"/>
      <pc:docMkLst>
        <pc:docMk/>
      </pc:docMkLst>
      <pc:sldChg chg="modSp">
        <pc:chgData name="Daniel Richardson" userId="b12f1a219faba2ab" providerId="LiveId" clId="{9CFD07D7-5490-4594-A210-5FFBFDEE23EF}" dt="2024-07-11T20:17:00.058" v="0"/>
        <pc:sldMkLst>
          <pc:docMk/>
          <pc:sldMk cId="3570983858" sldId="296"/>
        </pc:sldMkLst>
      </pc:sldChg>
      <pc:sldChg chg="modSp">
        <pc:chgData name="Daniel Richardson" userId="b12f1a219faba2ab" providerId="LiveId" clId="{9CFD07D7-5490-4594-A210-5FFBFDEE23EF}" dt="2024-07-11T20:17:00.058" v="0"/>
        <pc:sldMkLst>
          <pc:docMk/>
          <pc:sldMk cId="1501808141" sldId="308"/>
        </pc:sldMkLst>
      </pc:sldChg>
      <pc:sldChg chg="modSp">
        <pc:chgData name="Daniel Richardson" userId="b12f1a219faba2ab" providerId="LiveId" clId="{9CFD07D7-5490-4594-A210-5FFBFDEE23EF}" dt="2024-07-11T20:17:00.058" v="0"/>
        <pc:sldMkLst>
          <pc:docMk/>
          <pc:sldMk cId="851634037" sldId="309"/>
        </pc:sldMkLst>
      </pc:sldChg>
      <pc:sldChg chg="modSp">
        <pc:chgData name="Daniel Richardson" userId="b12f1a219faba2ab" providerId="LiveId" clId="{9CFD07D7-5490-4594-A210-5FFBFDEE23EF}" dt="2024-07-11T20:17:00.058" v="0"/>
        <pc:sldMkLst>
          <pc:docMk/>
          <pc:sldMk cId="1031511259" sldId="317"/>
        </pc:sldMkLst>
      </pc:sldChg>
      <pc:sldChg chg="modSp">
        <pc:chgData name="Daniel Richardson" userId="b12f1a219faba2ab" providerId="LiveId" clId="{9CFD07D7-5490-4594-A210-5FFBFDEE23EF}" dt="2024-07-11T20:17:00.058" v="0"/>
        <pc:sldMkLst>
          <pc:docMk/>
          <pc:sldMk cId="816132517" sldId="318"/>
        </pc:sldMkLst>
      </pc:sldChg>
      <pc:sldChg chg="modSp">
        <pc:chgData name="Daniel Richardson" userId="b12f1a219faba2ab" providerId="LiveId" clId="{9CFD07D7-5490-4594-A210-5FFBFDEE23EF}" dt="2024-07-11T20:17:00.058" v="0"/>
        <pc:sldMkLst>
          <pc:docMk/>
          <pc:sldMk cId="2744559491" sldId="319"/>
        </pc:sldMkLst>
      </pc:sldChg>
      <pc:sldChg chg="modSp">
        <pc:chgData name="Daniel Richardson" userId="b12f1a219faba2ab" providerId="LiveId" clId="{9CFD07D7-5490-4594-A210-5FFBFDEE23EF}" dt="2024-07-11T20:17:00.058" v="0"/>
        <pc:sldMkLst>
          <pc:docMk/>
          <pc:sldMk cId="1950587294" sldId="320"/>
        </pc:sldMkLst>
      </pc:sldChg>
      <pc:sldChg chg="modSp">
        <pc:chgData name="Daniel Richardson" userId="b12f1a219faba2ab" providerId="LiveId" clId="{9CFD07D7-5490-4594-A210-5FFBFDEE23EF}" dt="2024-07-11T20:17:00.058" v="0"/>
        <pc:sldMkLst>
          <pc:docMk/>
          <pc:sldMk cId="3614100249" sldId="321"/>
        </pc:sldMkLst>
      </pc:sldChg>
      <pc:sldChg chg="modSp">
        <pc:chgData name="Daniel Richardson" userId="b12f1a219faba2ab" providerId="LiveId" clId="{9CFD07D7-5490-4594-A210-5FFBFDEE23EF}" dt="2024-07-11T20:17:00.058" v="0"/>
        <pc:sldMkLst>
          <pc:docMk/>
          <pc:sldMk cId="2040578739" sldId="322"/>
        </pc:sldMkLst>
      </pc:sldChg>
      <pc:sldChg chg="modSp">
        <pc:chgData name="Daniel Richardson" userId="b12f1a219faba2ab" providerId="LiveId" clId="{9CFD07D7-5490-4594-A210-5FFBFDEE23EF}" dt="2024-07-11T20:17:00.058" v="0"/>
        <pc:sldMkLst>
          <pc:docMk/>
          <pc:sldMk cId="1274889083" sldId="323"/>
        </pc:sldMkLst>
      </pc:sldChg>
      <pc:sldChg chg="modSp">
        <pc:chgData name="Daniel Richardson" userId="b12f1a219faba2ab" providerId="LiveId" clId="{9CFD07D7-5490-4594-A210-5FFBFDEE23EF}" dt="2024-07-11T20:17:00.058" v="0"/>
        <pc:sldMkLst>
          <pc:docMk/>
          <pc:sldMk cId="3080715675" sldId="324"/>
        </pc:sldMkLst>
      </pc:sldChg>
      <pc:sldChg chg="modSp">
        <pc:chgData name="Daniel Richardson" userId="b12f1a219faba2ab" providerId="LiveId" clId="{9CFD07D7-5490-4594-A210-5FFBFDEE23EF}" dt="2024-07-11T20:17:00.058" v="0"/>
        <pc:sldMkLst>
          <pc:docMk/>
          <pc:sldMk cId="3175060967" sldId="325"/>
        </pc:sldMkLst>
      </pc:sldChg>
      <pc:sldChg chg="modSp">
        <pc:chgData name="Daniel Richardson" userId="b12f1a219faba2ab" providerId="LiveId" clId="{9CFD07D7-5490-4594-A210-5FFBFDEE23EF}" dt="2024-07-11T20:17:00.058" v="0"/>
        <pc:sldMkLst>
          <pc:docMk/>
          <pc:sldMk cId="705769306" sldId="326"/>
        </pc:sldMkLst>
      </pc:sldChg>
      <pc:sldChg chg="modSp">
        <pc:chgData name="Daniel Richardson" userId="b12f1a219faba2ab" providerId="LiveId" clId="{9CFD07D7-5490-4594-A210-5FFBFDEE23EF}" dt="2024-07-11T20:17:00.058" v="0"/>
        <pc:sldMkLst>
          <pc:docMk/>
          <pc:sldMk cId="2207915479" sldId="327"/>
        </pc:sldMkLst>
      </pc:sldChg>
      <pc:sldChg chg="modSp">
        <pc:chgData name="Daniel Richardson" userId="b12f1a219faba2ab" providerId="LiveId" clId="{9CFD07D7-5490-4594-A210-5FFBFDEE23EF}" dt="2024-07-11T20:17:00.058" v="0"/>
        <pc:sldMkLst>
          <pc:docMk/>
          <pc:sldMk cId="644428773" sldId="328"/>
        </pc:sldMkLst>
      </pc:sldChg>
      <pc:sldChg chg="modSp">
        <pc:chgData name="Daniel Richardson" userId="b12f1a219faba2ab" providerId="LiveId" clId="{9CFD07D7-5490-4594-A210-5FFBFDEE23EF}" dt="2024-07-11T20:17:00.058" v="0"/>
        <pc:sldMkLst>
          <pc:docMk/>
          <pc:sldMk cId="3685532218" sldId="329"/>
        </pc:sldMkLst>
      </pc:sldChg>
      <pc:sldChg chg="modSp">
        <pc:chgData name="Daniel Richardson" userId="b12f1a219faba2ab" providerId="LiveId" clId="{9CFD07D7-5490-4594-A210-5FFBFDEE23EF}" dt="2024-07-11T20:17:00.058" v="0"/>
        <pc:sldMkLst>
          <pc:docMk/>
          <pc:sldMk cId="1204682986" sldId="330"/>
        </pc:sldMkLst>
      </pc:sldChg>
    </pc:docChg>
  </pc:docChgLst>
  <pc:docChgLst>
    <pc:chgData name="Daniel Richardson" userId="b12f1a219faba2ab" providerId="LiveId" clId="{0EC48BF7-A801-490B-A947-4CDD0D9737CA}"/>
    <pc:docChg chg="custSel modSld modMainMaster">
      <pc:chgData name="Daniel Richardson" userId="b12f1a219faba2ab" providerId="LiveId" clId="{0EC48BF7-A801-490B-A947-4CDD0D9737CA}" dt="2025-08-26T15:08:02.813" v="3" actId="12"/>
      <pc:docMkLst>
        <pc:docMk/>
      </pc:docMkLst>
      <pc:sldChg chg="addSp delSp modSp mod modTransition modClrScheme chgLayout">
        <pc:chgData name="Daniel Richardson" userId="b12f1a219faba2ab" providerId="LiveId" clId="{0EC48BF7-A801-490B-A947-4CDD0D9737CA}" dt="2025-08-26T15:08:02.813" v="3" actId="12"/>
        <pc:sldMkLst>
          <pc:docMk/>
          <pc:sldMk cId="3570983858" sldId="296"/>
        </pc:sldMkLst>
        <pc:spChg chg="add del mod">
          <ac:chgData name="Daniel Richardson" userId="b12f1a219faba2ab" providerId="LiveId" clId="{0EC48BF7-A801-490B-A947-4CDD0D9737CA}" dt="2025-08-26T15:07:59.303" v="2" actId="6264"/>
          <ac:spMkLst>
            <pc:docMk/>
            <pc:sldMk cId="3570983858" sldId="296"/>
            <ac:spMk id="2" creationId="{6D66607C-BEDF-E3CD-6D5D-BA3B9C2FADC9}"/>
          </ac:spMkLst>
        </pc:spChg>
        <pc:spChg chg="mod ord">
          <ac:chgData name="Daniel Richardson" userId="b12f1a219faba2ab" providerId="LiveId" clId="{0EC48BF7-A801-490B-A947-4CDD0D9737CA}" dt="2025-08-26T15:08:02.813" v="3" actId="12"/>
          <ac:spMkLst>
            <pc:docMk/>
            <pc:sldMk cId="3570983858" sldId="296"/>
            <ac:spMk id="3" creationId="{D97C3025-9482-0753-3832-728ED6C83232}"/>
          </ac:spMkLst>
        </pc:spChg>
        <pc:spChg chg="add del mod">
          <ac:chgData name="Daniel Richardson" userId="b12f1a219faba2ab" providerId="LiveId" clId="{0EC48BF7-A801-490B-A947-4CDD0D9737CA}" dt="2025-08-26T15:07:59.303" v="2" actId="6264"/>
          <ac:spMkLst>
            <pc:docMk/>
            <pc:sldMk cId="3570983858" sldId="296"/>
            <ac:spMk id="4" creationId="{39488A19-1897-6ED2-6F6F-C0E9F77A92B6}"/>
          </ac:spMkLst>
        </pc:spChg>
        <pc:spChg chg="add del mod">
          <ac:chgData name="Daniel Richardson" userId="b12f1a219faba2ab" providerId="LiveId" clId="{0EC48BF7-A801-490B-A947-4CDD0D9737CA}" dt="2025-08-26T15:07:59.303" v="2" actId="6264"/>
          <ac:spMkLst>
            <pc:docMk/>
            <pc:sldMk cId="3570983858" sldId="296"/>
            <ac:spMk id="5" creationId="{60B1E4CD-D6C6-F789-AE4A-EED9FD6E418F}"/>
          </ac:spMkLst>
        </pc:spChg>
        <pc:spChg chg="mod ord">
          <ac:chgData name="Daniel Richardson" userId="b12f1a219faba2ab" providerId="LiveId" clId="{0EC48BF7-A801-490B-A947-4CDD0D9737CA}" dt="2025-08-26T15:07:59.303" v="2" actId="6264"/>
          <ac:spMkLst>
            <pc:docMk/>
            <pc:sldMk cId="3570983858" sldId="296"/>
            <ac:spMk id="6" creationId="{FCDF00AB-9705-8A7C-C4BE-0CAF2033D468}"/>
          </ac:spMkLst>
        </pc:spChg>
        <pc:picChg chg="mod ord">
          <ac:chgData name="Daniel Richardson" userId="b12f1a219faba2ab" providerId="LiveId" clId="{0EC48BF7-A801-490B-A947-4CDD0D9737CA}" dt="2025-08-26T15:07:59.303" v="2" actId="6264"/>
          <ac:picMkLst>
            <pc:docMk/>
            <pc:sldMk cId="3570983858" sldId="296"/>
            <ac:picMk id="41" creationId="{D59E067B-CB2B-87F0-882E-2290DEAC4D76}"/>
          </ac:picMkLst>
        </pc:picChg>
      </pc:sldChg>
      <pc:sldChg chg="modSp mod modTransition modClrScheme chgLayout">
        <pc:chgData name="Daniel Richardson" userId="b12f1a219faba2ab" providerId="LiveId" clId="{0EC48BF7-A801-490B-A947-4CDD0D9737CA}" dt="2025-08-26T15:07:34.697" v="1" actId="700"/>
        <pc:sldMkLst>
          <pc:docMk/>
          <pc:sldMk cId="1501808141" sldId="308"/>
        </pc:sldMkLst>
        <pc:spChg chg="mod ord">
          <ac:chgData name="Daniel Richardson" userId="b12f1a219faba2ab" providerId="LiveId" clId="{0EC48BF7-A801-490B-A947-4CDD0D9737CA}" dt="2025-08-26T15:07:34.697" v="1" actId="700"/>
          <ac:spMkLst>
            <pc:docMk/>
            <pc:sldMk cId="1501808141" sldId="308"/>
            <ac:spMk id="3" creationId="{D97C3025-9482-0753-3832-728ED6C83232}"/>
          </ac:spMkLst>
        </pc:spChg>
        <pc:spChg chg="mod ord">
          <ac:chgData name="Daniel Richardson" userId="b12f1a219faba2ab" providerId="LiveId" clId="{0EC48BF7-A801-490B-A947-4CDD0D9737CA}" dt="2025-08-26T15:07:34.697" v="1" actId="700"/>
          <ac:spMkLst>
            <pc:docMk/>
            <pc:sldMk cId="1501808141" sldId="308"/>
            <ac:spMk id="6" creationId="{FCDF00AB-9705-8A7C-C4BE-0CAF2033D468}"/>
          </ac:spMkLst>
        </pc:spChg>
        <pc:picChg chg="mod ord">
          <ac:chgData name="Daniel Richardson" userId="b12f1a219faba2ab" providerId="LiveId" clId="{0EC48BF7-A801-490B-A947-4CDD0D9737CA}" dt="2025-08-26T15:07:34.697" v="1" actId="700"/>
          <ac:picMkLst>
            <pc:docMk/>
            <pc:sldMk cId="1501808141" sldId="308"/>
            <ac:picMk id="7" creationId="{F63AAD7F-493F-FF5B-9B2A-20CC354E66B6}"/>
          </ac:picMkLst>
        </pc:picChg>
      </pc:sldChg>
      <pc:sldChg chg="modSp mod modTransition modClrScheme chgLayout">
        <pc:chgData name="Daniel Richardson" userId="b12f1a219faba2ab" providerId="LiveId" clId="{0EC48BF7-A801-490B-A947-4CDD0D9737CA}" dt="2025-08-26T15:07:34.697" v="1" actId="700"/>
        <pc:sldMkLst>
          <pc:docMk/>
          <pc:sldMk cId="851634037" sldId="309"/>
        </pc:sldMkLst>
        <pc:spChg chg="mod ord">
          <ac:chgData name="Daniel Richardson" userId="b12f1a219faba2ab" providerId="LiveId" clId="{0EC48BF7-A801-490B-A947-4CDD0D9737CA}" dt="2025-08-26T15:07:34.697" v="1" actId="700"/>
          <ac:spMkLst>
            <pc:docMk/>
            <pc:sldMk cId="851634037" sldId="309"/>
            <ac:spMk id="3" creationId="{D97C3025-9482-0753-3832-728ED6C83232}"/>
          </ac:spMkLst>
        </pc:spChg>
        <pc:spChg chg="mod ord">
          <ac:chgData name="Daniel Richardson" userId="b12f1a219faba2ab" providerId="LiveId" clId="{0EC48BF7-A801-490B-A947-4CDD0D9737CA}" dt="2025-08-26T15:07:34.697" v="1" actId="700"/>
          <ac:spMkLst>
            <pc:docMk/>
            <pc:sldMk cId="851634037" sldId="309"/>
            <ac:spMk id="6" creationId="{FCDF00AB-9705-8A7C-C4BE-0CAF2033D468}"/>
          </ac:spMkLst>
        </pc:spChg>
        <pc:picChg chg="mod ord">
          <ac:chgData name="Daniel Richardson" userId="b12f1a219faba2ab" providerId="LiveId" clId="{0EC48BF7-A801-490B-A947-4CDD0D9737CA}" dt="2025-08-26T15:07:34.697" v="1" actId="700"/>
          <ac:picMkLst>
            <pc:docMk/>
            <pc:sldMk cId="851634037" sldId="309"/>
            <ac:picMk id="12" creationId="{0386D2EB-F393-86BC-417E-66B1E4B8D33F}"/>
          </ac:picMkLst>
        </pc:picChg>
      </pc:sldChg>
      <pc:sldChg chg="modSp mod modTransition modClrScheme chgLayout">
        <pc:chgData name="Daniel Richardson" userId="b12f1a219faba2ab" providerId="LiveId" clId="{0EC48BF7-A801-490B-A947-4CDD0D9737CA}" dt="2025-08-26T15:07:34.697" v="1" actId="700"/>
        <pc:sldMkLst>
          <pc:docMk/>
          <pc:sldMk cId="1031511259" sldId="317"/>
        </pc:sldMkLst>
        <pc:spChg chg="mod ord">
          <ac:chgData name="Daniel Richardson" userId="b12f1a219faba2ab" providerId="LiveId" clId="{0EC48BF7-A801-490B-A947-4CDD0D9737CA}" dt="2025-08-26T15:07:34.697" v="1" actId="700"/>
          <ac:spMkLst>
            <pc:docMk/>
            <pc:sldMk cId="1031511259" sldId="317"/>
            <ac:spMk id="3" creationId="{D97C3025-9482-0753-3832-728ED6C83232}"/>
          </ac:spMkLst>
        </pc:spChg>
        <pc:spChg chg="mod ord">
          <ac:chgData name="Daniel Richardson" userId="b12f1a219faba2ab" providerId="LiveId" clId="{0EC48BF7-A801-490B-A947-4CDD0D9737CA}" dt="2025-08-26T15:07:34.697" v="1" actId="700"/>
          <ac:spMkLst>
            <pc:docMk/>
            <pc:sldMk cId="1031511259" sldId="317"/>
            <ac:spMk id="6" creationId="{FCDF00AB-9705-8A7C-C4BE-0CAF2033D468}"/>
          </ac:spMkLst>
        </pc:spChg>
        <pc:picChg chg="mod ord">
          <ac:chgData name="Daniel Richardson" userId="b12f1a219faba2ab" providerId="LiveId" clId="{0EC48BF7-A801-490B-A947-4CDD0D9737CA}" dt="2025-08-26T15:07:34.697" v="1" actId="700"/>
          <ac:picMkLst>
            <pc:docMk/>
            <pc:sldMk cId="1031511259" sldId="317"/>
            <ac:picMk id="12" creationId="{2B2B9278-1AE9-2304-4A44-9771BD807AEA}"/>
          </ac:picMkLst>
        </pc:picChg>
      </pc:sldChg>
      <pc:sldChg chg="modSp mod modTransition modClrScheme chgLayout">
        <pc:chgData name="Daniel Richardson" userId="b12f1a219faba2ab" providerId="LiveId" clId="{0EC48BF7-A801-490B-A947-4CDD0D9737CA}" dt="2025-08-26T15:07:34.697" v="1" actId="700"/>
        <pc:sldMkLst>
          <pc:docMk/>
          <pc:sldMk cId="816132517" sldId="318"/>
        </pc:sldMkLst>
        <pc:spChg chg="mod ord">
          <ac:chgData name="Daniel Richardson" userId="b12f1a219faba2ab" providerId="LiveId" clId="{0EC48BF7-A801-490B-A947-4CDD0D9737CA}" dt="2025-08-26T15:07:34.697" v="1" actId="700"/>
          <ac:spMkLst>
            <pc:docMk/>
            <pc:sldMk cId="816132517" sldId="318"/>
            <ac:spMk id="3" creationId="{D97C3025-9482-0753-3832-728ED6C83232}"/>
          </ac:spMkLst>
        </pc:spChg>
        <pc:spChg chg="mod ord">
          <ac:chgData name="Daniel Richardson" userId="b12f1a219faba2ab" providerId="LiveId" clId="{0EC48BF7-A801-490B-A947-4CDD0D9737CA}" dt="2025-08-26T15:07:34.697" v="1" actId="700"/>
          <ac:spMkLst>
            <pc:docMk/>
            <pc:sldMk cId="816132517" sldId="318"/>
            <ac:spMk id="6" creationId="{FCDF00AB-9705-8A7C-C4BE-0CAF2033D468}"/>
          </ac:spMkLst>
        </pc:spChg>
        <pc:picChg chg="mod ord">
          <ac:chgData name="Daniel Richardson" userId="b12f1a219faba2ab" providerId="LiveId" clId="{0EC48BF7-A801-490B-A947-4CDD0D9737CA}" dt="2025-08-26T15:07:34.697" v="1" actId="700"/>
          <ac:picMkLst>
            <pc:docMk/>
            <pc:sldMk cId="816132517" sldId="318"/>
            <ac:picMk id="12" creationId="{9C545AA7-B5AF-EEA0-6481-59630812D68D}"/>
          </ac:picMkLst>
        </pc:picChg>
      </pc:sldChg>
      <pc:sldChg chg="modSp mod modTransition modClrScheme chgLayout">
        <pc:chgData name="Daniel Richardson" userId="b12f1a219faba2ab" providerId="LiveId" clId="{0EC48BF7-A801-490B-A947-4CDD0D9737CA}" dt="2025-08-26T15:07:34.697" v="1" actId="700"/>
        <pc:sldMkLst>
          <pc:docMk/>
          <pc:sldMk cId="2744559491" sldId="319"/>
        </pc:sldMkLst>
        <pc:spChg chg="mod ord">
          <ac:chgData name="Daniel Richardson" userId="b12f1a219faba2ab" providerId="LiveId" clId="{0EC48BF7-A801-490B-A947-4CDD0D9737CA}" dt="2025-08-26T15:07:34.697" v="1" actId="700"/>
          <ac:spMkLst>
            <pc:docMk/>
            <pc:sldMk cId="2744559491" sldId="319"/>
            <ac:spMk id="3" creationId="{D97C3025-9482-0753-3832-728ED6C83232}"/>
          </ac:spMkLst>
        </pc:spChg>
        <pc:spChg chg="mod ord">
          <ac:chgData name="Daniel Richardson" userId="b12f1a219faba2ab" providerId="LiveId" clId="{0EC48BF7-A801-490B-A947-4CDD0D9737CA}" dt="2025-08-26T15:07:34.697" v="1" actId="700"/>
          <ac:spMkLst>
            <pc:docMk/>
            <pc:sldMk cId="2744559491" sldId="319"/>
            <ac:spMk id="6" creationId="{FCDF00AB-9705-8A7C-C4BE-0CAF2033D468}"/>
          </ac:spMkLst>
        </pc:spChg>
        <pc:picChg chg="mod ord">
          <ac:chgData name="Daniel Richardson" userId="b12f1a219faba2ab" providerId="LiveId" clId="{0EC48BF7-A801-490B-A947-4CDD0D9737CA}" dt="2025-08-26T15:07:34.697" v="1" actId="700"/>
          <ac:picMkLst>
            <pc:docMk/>
            <pc:sldMk cId="2744559491" sldId="319"/>
            <ac:picMk id="12" creationId="{92C382E9-F947-4E6A-0058-66639290FE7D}"/>
          </ac:picMkLst>
        </pc:picChg>
      </pc:sldChg>
      <pc:sldChg chg="modSp mod modTransition modClrScheme chgLayout">
        <pc:chgData name="Daniel Richardson" userId="b12f1a219faba2ab" providerId="LiveId" clId="{0EC48BF7-A801-490B-A947-4CDD0D9737CA}" dt="2025-08-26T15:07:34.697" v="1" actId="700"/>
        <pc:sldMkLst>
          <pc:docMk/>
          <pc:sldMk cId="1950587294" sldId="320"/>
        </pc:sldMkLst>
        <pc:spChg chg="mod ord">
          <ac:chgData name="Daniel Richardson" userId="b12f1a219faba2ab" providerId="LiveId" clId="{0EC48BF7-A801-490B-A947-4CDD0D9737CA}" dt="2025-08-26T15:07:34.697" v="1" actId="700"/>
          <ac:spMkLst>
            <pc:docMk/>
            <pc:sldMk cId="1950587294" sldId="320"/>
            <ac:spMk id="3" creationId="{D97C3025-9482-0753-3832-728ED6C83232}"/>
          </ac:spMkLst>
        </pc:spChg>
        <pc:spChg chg="mod ord">
          <ac:chgData name="Daniel Richardson" userId="b12f1a219faba2ab" providerId="LiveId" clId="{0EC48BF7-A801-490B-A947-4CDD0D9737CA}" dt="2025-08-26T15:07:34.697" v="1" actId="700"/>
          <ac:spMkLst>
            <pc:docMk/>
            <pc:sldMk cId="1950587294" sldId="320"/>
            <ac:spMk id="6" creationId="{FCDF00AB-9705-8A7C-C4BE-0CAF2033D468}"/>
          </ac:spMkLst>
        </pc:spChg>
        <pc:picChg chg="mod ord">
          <ac:chgData name="Daniel Richardson" userId="b12f1a219faba2ab" providerId="LiveId" clId="{0EC48BF7-A801-490B-A947-4CDD0D9737CA}" dt="2025-08-26T15:07:34.697" v="1" actId="700"/>
          <ac:picMkLst>
            <pc:docMk/>
            <pc:sldMk cId="1950587294" sldId="320"/>
            <ac:picMk id="12" creationId="{521DF72F-4383-A326-F2DC-F28E03B4670A}"/>
          </ac:picMkLst>
        </pc:picChg>
      </pc:sldChg>
      <pc:sldChg chg="modSp mod modTransition modClrScheme chgLayout">
        <pc:chgData name="Daniel Richardson" userId="b12f1a219faba2ab" providerId="LiveId" clId="{0EC48BF7-A801-490B-A947-4CDD0D9737CA}" dt="2025-08-26T15:07:34.697" v="1" actId="700"/>
        <pc:sldMkLst>
          <pc:docMk/>
          <pc:sldMk cId="3614100249" sldId="321"/>
        </pc:sldMkLst>
        <pc:spChg chg="mod ord">
          <ac:chgData name="Daniel Richardson" userId="b12f1a219faba2ab" providerId="LiveId" clId="{0EC48BF7-A801-490B-A947-4CDD0D9737CA}" dt="2025-08-26T15:07:34.697" v="1" actId="700"/>
          <ac:spMkLst>
            <pc:docMk/>
            <pc:sldMk cId="3614100249" sldId="321"/>
            <ac:spMk id="3" creationId="{D97C3025-9482-0753-3832-728ED6C83232}"/>
          </ac:spMkLst>
        </pc:spChg>
        <pc:spChg chg="mod ord">
          <ac:chgData name="Daniel Richardson" userId="b12f1a219faba2ab" providerId="LiveId" clId="{0EC48BF7-A801-490B-A947-4CDD0D9737CA}" dt="2025-08-26T15:07:34.697" v="1" actId="700"/>
          <ac:spMkLst>
            <pc:docMk/>
            <pc:sldMk cId="3614100249" sldId="321"/>
            <ac:spMk id="6" creationId="{FCDF00AB-9705-8A7C-C4BE-0CAF2033D468}"/>
          </ac:spMkLst>
        </pc:spChg>
        <pc:picChg chg="mod ord">
          <ac:chgData name="Daniel Richardson" userId="b12f1a219faba2ab" providerId="LiveId" clId="{0EC48BF7-A801-490B-A947-4CDD0D9737CA}" dt="2025-08-26T15:07:34.697" v="1" actId="700"/>
          <ac:picMkLst>
            <pc:docMk/>
            <pc:sldMk cId="3614100249" sldId="321"/>
            <ac:picMk id="12" creationId="{07D335FA-F088-B798-86D8-67F4D289F814}"/>
          </ac:picMkLst>
        </pc:picChg>
      </pc:sldChg>
      <pc:sldChg chg="modSp mod modTransition modClrScheme chgLayout">
        <pc:chgData name="Daniel Richardson" userId="b12f1a219faba2ab" providerId="LiveId" clId="{0EC48BF7-A801-490B-A947-4CDD0D9737CA}" dt="2025-08-26T15:07:34.697" v="1" actId="700"/>
        <pc:sldMkLst>
          <pc:docMk/>
          <pc:sldMk cId="2040578739" sldId="322"/>
        </pc:sldMkLst>
        <pc:spChg chg="mod ord">
          <ac:chgData name="Daniel Richardson" userId="b12f1a219faba2ab" providerId="LiveId" clId="{0EC48BF7-A801-490B-A947-4CDD0D9737CA}" dt="2025-08-26T15:07:34.697" v="1" actId="700"/>
          <ac:spMkLst>
            <pc:docMk/>
            <pc:sldMk cId="2040578739" sldId="322"/>
            <ac:spMk id="3" creationId="{D97C3025-9482-0753-3832-728ED6C83232}"/>
          </ac:spMkLst>
        </pc:spChg>
        <pc:spChg chg="mod ord">
          <ac:chgData name="Daniel Richardson" userId="b12f1a219faba2ab" providerId="LiveId" clId="{0EC48BF7-A801-490B-A947-4CDD0D9737CA}" dt="2025-08-26T15:07:34.697" v="1" actId="700"/>
          <ac:spMkLst>
            <pc:docMk/>
            <pc:sldMk cId="2040578739" sldId="322"/>
            <ac:spMk id="6" creationId="{FCDF00AB-9705-8A7C-C4BE-0CAF2033D468}"/>
          </ac:spMkLst>
        </pc:spChg>
        <pc:picChg chg="mod ord">
          <ac:chgData name="Daniel Richardson" userId="b12f1a219faba2ab" providerId="LiveId" clId="{0EC48BF7-A801-490B-A947-4CDD0D9737CA}" dt="2025-08-26T15:07:34.697" v="1" actId="700"/>
          <ac:picMkLst>
            <pc:docMk/>
            <pc:sldMk cId="2040578739" sldId="322"/>
            <ac:picMk id="14" creationId="{28787CAA-9BFC-6752-09ED-33B5D6CC0D46}"/>
          </ac:picMkLst>
        </pc:picChg>
      </pc:sldChg>
      <pc:sldChg chg="modSp mod modTransition modClrScheme chgLayout">
        <pc:chgData name="Daniel Richardson" userId="b12f1a219faba2ab" providerId="LiveId" clId="{0EC48BF7-A801-490B-A947-4CDD0D9737CA}" dt="2025-08-26T15:07:34.697" v="1" actId="700"/>
        <pc:sldMkLst>
          <pc:docMk/>
          <pc:sldMk cId="1274889083" sldId="323"/>
        </pc:sldMkLst>
        <pc:spChg chg="mod ord">
          <ac:chgData name="Daniel Richardson" userId="b12f1a219faba2ab" providerId="LiveId" clId="{0EC48BF7-A801-490B-A947-4CDD0D9737CA}" dt="2025-08-26T15:07:34.697" v="1" actId="700"/>
          <ac:spMkLst>
            <pc:docMk/>
            <pc:sldMk cId="1274889083" sldId="323"/>
            <ac:spMk id="3" creationId="{D97C3025-9482-0753-3832-728ED6C83232}"/>
          </ac:spMkLst>
        </pc:spChg>
        <pc:spChg chg="mod ord">
          <ac:chgData name="Daniel Richardson" userId="b12f1a219faba2ab" providerId="LiveId" clId="{0EC48BF7-A801-490B-A947-4CDD0D9737CA}" dt="2025-08-26T15:07:34.697" v="1" actId="700"/>
          <ac:spMkLst>
            <pc:docMk/>
            <pc:sldMk cId="1274889083" sldId="323"/>
            <ac:spMk id="6" creationId="{FCDF00AB-9705-8A7C-C4BE-0CAF2033D468}"/>
          </ac:spMkLst>
        </pc:spChg>
        <pc:picChg chg="mod ord">
          <ac:chgData name="Daniel Richardson" userId="b12f1a219faba2ab" providerId="LiveId" clId="{0EC48BF7-A801-490B-A947-4CDD0D9737CA}" dt="2025-08-26T15:07:34.697" v="1" actId="700"/>
          <ac:picMkLst>
            <pc:docMk/>
            <pc:sldMk cId="1274889083" sldId="323"/>
            <ac:picMk id="12" creationId="{24B4551F-3E41-3C26-055C-EAB59394D8C0}"/>
          </ac:picMkLst>
        </pc:picChg>
      </pc:sldChg>
      <pc:sldChg chg="modSp mod modTransition modClrScheme chgLayout">
        <pc:chgData name="Daniel Richardson" userId="b12f1a219faba2ab" providerId="LiveId" clId="{0EC48BF7-A801-490B-A947-4CDD0D9737CA}" dt="2025-08-26T15:07:34.697" v="1" actId="700"/>
        <pc:sldMkLst>
          <pc:docMk/>
          <pc:sldMk cId="3080715675" sldId="324"/>
        </pc:sldMkLst>
        <pc:spChg chg="mod ord">
          <ac:chgData name="Daniel Richardson" userId="b12f1a219faba2ab" providerId="LiveId" clId="{0EC48BF7-A801-490B-A947-4CDD0D9737CA}" dt="2025-08-26T15:07:34.697" v="1" actId="700"/>
          <ac:spMkLst>
            <pc:docMk/>
            <pc:sldMk cId="3080715675" sldId="324"/>
            <ac:spMk id="3" creationId="{D97C3025-9482-0753-3832-728ED6C83232}"/>
          </ac:spMkLst>
        </pc:spChg>
        <pc:spChg chg="mod ord">
          <ac:chgData name="Daniel Richardson" userId="b12f1a219faba2ab" providerId="LiveId" clId="{0EC48BF7-A801-490B-A947-4CDD0D9737CA}" dt="2025-08-26T15:07:34.697" v="1" actId="700"/>
          <ac:spMkLst>
            <pc:docMk/>
            <pc:sldMk cId="3080715675" sldId="324"/>
            <ac:spMk id="6" creationId="{FCDF00AB-9705-8A7C-C4BE-0CAF2033D468}"/>
          </ac:spMkLst>
        </pc:spChg>
        <pc:picChg chg="mod ord">
          <ac:chgData name="Daniel Richardson" userId="b12f1a219faba2ab" providerId="LiveId" clId="{0EC48BF7-A801-490B-A947-4CDD0D9737CA}" dt="2025-08-26T15:07:34.697" v="1" actId="700"/>
          <ac:picMkLst>
            <pc:docMk/>
            <pc:sldMk cId="3080715675" sldId="324"/>
            <ac:picMk id="12" creationId="{AB2C32A4-802E-9F42-636D-40D528A387F8}"/>
          </ac:picMkLst>
        </pc:picChg>
      </pc:sldChg>
      <pc:sldChg chg="modSp mod modTransition modClrScheme chgLayout">
        <pc:chgData name="Daniel Richardson" userId="b12f1a219faba2ab" providerId="LiveId" clId="{0EC48BF7-A801-490B-A947-4CDD0D9737CA}" dt="2025-08-26T15:07:34.697" v="1" actId="700"/>
        <pc:sldMkLst>
          <pc:docMk/>
          <pc:sldMk cId="3175060967" sldId="325"/>
        </pc:sldMkLst>
        <pc:spChg chg="mod ord">
          <ac:chgData name="Daniel Richardson" userId="b12f1a219faba2ab" providerId="LiveId" clId="{0EC48BF7-A801-490B-A947-4CDD0D9737CA}" dt="2025-08-26T15:07:34.697" v="1" actId="700"/>
          <ac:spMkLst>
            <pc:docMk/>
            <pc:sldMk cId="3175060967" sldId="325"/>
            <ac:spMk id="3" creationId="{D97C3025-9482-0753-3832-728ED6C83232}"/>
          </ac:spMkLst>
        </pc:spChg>
        <pc:spChg chg="mod ord">
          <ac:chgData name="Daniel Richardson" userId="b12f1a219faba2ab" providerId="LiveId" clId="{0EC48BF7-A801-490B-A947-4CDD0D9737CA}" dt="2025-08-26T15:07:34.697" v="1" actId="700"/>
          <ac:spMkLst>
            <pc:docMk/>
            <pc:sldMk cId="3175060967" sldId="325"/>
            <ac:spMk id="6" creationId="{FCDF00AB-9705-8A7C-C4BE-0CAF2033D468}"/>
          </ac:spMkLst>
        </pc:spChg>
        <pc:picChg chg="mod ord">
          <ac:chgData name="Daniel Richardson" userId="b12f1a219faba2ab" providerId="LiveId" clId="{0EC48BF7-A801-490B-A947-4CDD0D9737CA}" dt="2025-08-26T15:07:34.697" v="1" actId="700"/>
          <ac:picMkLst>
            <pc:docMk/>
            <pc:sldMk cId="3175060967" sldId="325"/>
            <ac:picMk id="12" creationId="{26B9DE12-F5EE-95AB-CE80-F4F03DEC09BD}"/>
          </ac:picMkLst>
        </pc:picChg>
      </pc:sldChg>
      <pc:sldChg chg="modSp mod modTransition modClrScheme chgLayout">
        <pc:chgData name="Daniel Richardson" userId="b12f1a219faba2ab" providerId="LiveId" clId="{0EC48BF7-A801-490B-A947-4CDD0D9737CA}" dt="2025-08-26T15:07:34.697" v="1" actId="700"/>
        <pc:sldMkLst>
          <pc:docMk/>
          <pc:sldMk cId="705769306" sldId="326"/>
        </pc:sldMkLst>
        <pc:spChg chg="mod ord">
          <ac:chgData name="Daniel Richardson" userId="b12f1a219faba2ab" providerId="LiveId" clId="{0EC48BF7-A801-490B-A947-4CDD0D9737CA}" dt="2025-08-26T15:07:34.697" v="1" actId="700"/>
          <ac:spMkLst>
            <pc:docMk/>
            <pc:sldMk cId="705769306" sldId="326"/>
            <ac:spMk id="3" creationId="{D97C3025-9482-0753-3832-728ED6C83232}"/>
          </ac:spMkLst>
        </pc:spChg>
        <pc:spChg chg="mod ord">
          <ac:chgData name="Daniel Richardson" userId="b12f1a219faba2ab" providerId="LiveId" clId="{0EC48BF7-A801-490B-A947-4CDD0D9737CA}" dt="2025-08-26T15:07:34.697" v="1" actId="700"/>
          <ac:spMkLst>
            <pc:docMk/>
            <pc:sldMk cId="705769306" sldId="326"/>
            <ac:spMk id="6" creationId="{FCDF00AB-9705-8A7C-C4BE-0CAF2033D468}"/>
          </ac:spMkLst>
        </pc:spChg>
        <pc:picChg chg="mod ord">
          <ac:chgData name="Daniel Richardson" userId="b12f1a219faba2ab" providerId="LiveId" clId="{0EC48BF7-A801-490B-A947-4CDD0D9737CA}" dt="2025-08-26T15:07:34.697" v="1" actId="700"/>
          <ac:picMkLst>
            <pc:docMk/>
            <pc:sldMk cId="705769306" sldId="326"/>
            <ac:picMk id="12" creationId="{2E033401-9381-F374-1041-3149B921F442}"/>
          </ac:picMkLst>
        </pc:picChg>
      </pc:sldChg>
      <pc:sldChg chg="modSp mod modTransition modClrScheme chgLayout">
        <pc:chgData name="Daniel Richardson" userId="b12f1a219faba2ab" providerId="LiveId" clId="{0EC48BF7-A801-490B-A947-4CDD0D9737CA}" dt="2025-08-26T15:07:34.697" v="1" actId="700"/>
        <pc:sldMkLst>
          <pc:docMk/>
          <pc:sldMk cId="2207915479" sldId="327"/>
        </pc:sldMkLst>
        <pc:spChg chg="mod ord">
          <ac:chgData name="Daniel Richardson" userId="b12f1a219faba2ab" providerId="LiveId" clId="{0EC48BF7-A801-490B-A947-4CDD0D9737CA}" dt="2025-08-26T15:07:34.697" v="1" actId="700"/>
          <ac:spMkLst>
            <pc:docMk/>
            <pc:sldMk cId="2207915479" sldId="327"/>
            <ac:spMk id="3" creationId="{D97C3025-9482-0753-3832-728ED6C83232}"/>
          </ac:spMkLst>
        </pc:spChg>
        <pc:spChg chg="mod ord">
          <ac:chgData name="Daniel Richardson" userId="b12f1a219faba2ab" providerId="LiveId" clId="{0EC48BF7-A801-490B-A947-4CDD0D9737CA}" dt="2025-08-26T15:07:34.697" v="1" actId="700"/>
          <ac:spMkLst>
            <pc:docMk/>
            <pc:sldMk cId="2207915479" sldId="327"/>
            <ac:spMk id="6" creationId="{FCDF00AB-9705-8A7C-C4BE-0CAF2033D468}"/>
          </ac:spMkLst>
        </pc:spChg>
        <pc:picChg chg="mod ord">
          <ac:chgData name="Daniel Richardson" userId="b12f1a219faba2ab" providerId="LiveId" clId="{0EC48BF7-A801-490B-A947-4CDD0D9737CA}" dt="2025-08-26T15:07:34.697" v="1" actId="700"/>
          <ac:picMkLst>
            <pc:docMk/>
            <pc:sldMk cId="2207915479" sldId="327"/>
            <ac:picMk id="12" creationId="{71312F7A-42EA-6A1C-9B7C-6D41B0F0F4C1}"/>
          </ac:picMkLst>
        </pc:picChg>
      </pc:sldChg>
      <pc:sldChg chg="modSp mod modTransition modClrScheme chgLayout">
        <pc:chgData name="Daniel Richardson" userId="b12f1a219faba2ab" providerId="LiveId" clId="{0EC48BF7-A801-490B-A947-4CDD0D9737CA}" dt="2025-08-26T15:07:34.697" v="1" actId="700"/>
        <pc:sldMkLst>
          <pc:docMk/>
          <pc:sldMk cId="644428773" sldId="328"/>
        </pc:sldMkLst>
        <pc:spChg chg="mod ord">
          <ac:chgData name="Daniel Richardson" userId="b12f1a219faba2ab" providerId="LiveId" clId="{0EC48BF7-A801-490B-A947-4CDD0D9737CA}" dt="2025-08-26T15:07:34.697" v="1" actId="700"/>
          <ac:spMkLst>
            <pc:docMk/>
            <pc:sldMk cId="644428773" sldId="328"/>
            <ac:spMk id="3" creationId="{D97C3025-9482-0753-3832-728ED6C83232}"/>
          </ac:spMkLst>
        </pc:spChg>
        <pc:spChg chg="mod ord">
          <ac:chgData name="Daniel Richardson" userId="b12f1a219faba2ab" providerId="LiveId" clId="{0EC48BF7-A801-490B-A947-4CDD0D9737CA}" dt="2025-08-26T15:07:34.697" v="1" actId="700"/>
          <ac:spMkLst>
            <pc:docMk/>
            <pc:sldMk cId="644428773" sldId="328"/>
            <ac:spMk id="6" creationId="{FCDF00AB-9705-8A7C-C4BE-0CAF2033D468}"/>
          </ac:spMkLst>
        </pc:spChg>
        <pc:picChg chg="mod ord">
          <ac:chgData name="Daniel Richardson" userId="b12f1a219faba2ab" providerId="LiveId" clId="{0EC48BF7-A801-490B-A947-4CDD0D9737CA}" dt="2025-08-26T15:07:34.697" v="1" actId="700"/>
          <ac:picMkLst>
            <pc:docMk/>
            <pc:sldMk cId="644428773" sldId="328"/>
            <ac:picMk id="14" creationId="{299AEA20-6E73-0E64-47D5-F16C762F0743}"/>
          </ac:picMkLst>
        </pc:picChg>
      </pc:sldChg>
      <pc:sldChg chg="modSp mod modTransition modClrScheme chgLayout">
        <pc:chgData name="Daniel Richardson" userId="b12f1a219faba2ab" providerId="LiveId" clId="{0EC48BF7-A801-490B-A947-4CDD0D9737CA}" dt="2025-08-26T15:07:34.697" v="1" actId="700"/>
        <pc:sldMkLst>
          <pc:docMk/>
          <pc:sldMk cId="3685532218" sldId="329"/>
        </pc:sldMkLst>
        <pc:spChg chg="mod ord">
          <ac:chgData name="Daniel Richardson" userId="b12f1a219faba2ab" providerId="LiveId" clId="{0EC48BF7-A801-490B-A947-4CDD0D9737CA}" dt="2025-08-26T15:07:34.697" v="1" actId="700"/>
          <ac:spMkLst>
            <pc:docMk/>
            <pc:sldMk cId="3685532218" sldId="329"/>
            <ac:spMk id="3" creationId="{D97C3025-9482-0753-3832-728ED6C83232}"/>
          </ac:spMkLst>
        </pc:spChg>
        <pc:spChg chg="mod ord">
          <ac:chgData name="Daniel Richardson" userId="b12f1a219faba2ab" providerId="LiveId" clId="{0EC48BF7-A801-490B-A947-4CDD0D9737CA}" dt="2025-08-26T15:07:34.697" v="1" actId="700"/>
          <ac:spMkLst>
            <pc:docMk/>
            <pc:sldMk cId="3685532218" sldId="329"/>
            <ac:spMk id="6" creationId="{FCDF00AB-9705-8A7C-C4BE-0CAF2033D468}"/>
          </ac:spMkLst>
        </pc:spChg>
        <pc:picChg chg="mod ord">
          <ac:chgData name="Daniel Richardson" userId="b12f1a219faba2ab" providerId="LiveId" clId="{0EC48BF7-A801-490B-A947-4CDD0D9737CA}" dt="2025-08-26T15:07:34.697" v="1" actId="700"/>
          <ac:picMkLst>
            <pc:docMk/>
            <pc:sldMk cId="3685532218" sldId="329"/>
            <ac:picMk id="12" creationId="{1465A58E-6806-9682-3FF9-0D49ACE93588}"/>
          </ac:picMkLst>
        </pc:picChg>
      </pc:sldChg>
      <pc:sldChg chg="modSp mod modTransition modClrScheme chgLayout">
        <pc:chgData name="Daniel Richardson" userId="b12f1a219faba2ab" providerId="LiveId" clId="{0EC48BF7-A801-490B-A947-4CDD0D9737CA}" dt="2025-08-26T15:07:34.697" v="1" actId="700"/>
        <pc:sldMkLst>
          <pc:docMk/>
          <pc:sldMk cId="1204682986" sldId="330"/>
        </pc:sldMkLst>
        <pc:spChg chg="mod ord">
          <ac:chgData name="Daniel Richardson" userId="b12f1a219faba2ab" providerId="LiveId" clId="{0EC48BF7-A801-490B-A947-4CDD0D9737CA}" dt="2025-08-26T15:07:34.697" v="1" actId="700"/>
          <ac:spMkLst>
            <pc:docMk/>
            <pc:sldMk cId="1204682986" sldId="330"/>
            <ac:spMk id="3" creationId="{D97C3025-9482-0753-3832-728ED6C83232}"/>
          </ac:spMkLst>
        </pc:spChg>
        <pc:spChg chg="mod ord">
          <ac:chgData name="Daniel Richardson" userId="b12f1a219faba2ab" providerId="LiveId" clId="{0EC48BF7-A801-490B-A947-4CDD0D9737CA}" dt="2025-08-26T15:07:34.697" v="1" actId="700"/>
          <ac:spMkLst>
            <pc:docMk/>
            <pc:sldMk cId="1204682986" sldId="330"/>
            <ac:spMk id="6" creationId="{FCDF00AB-9705-8A7C-C4BE-0CAF2033D468}"/>
          </ac:spMkLst>
        </pc:spChg>
        <pc:picChg chg="mod ord">
          <ac:chgData name="Daniel Richardson" userId="b12f1a219faba2ab" providerId="LiveId" clId="{0EC48BF7-A801-490B-A947-4CDD0D9737CA}" dt="2025-08-26T15:07:34.697" v="1" actId="700"/>
          <ac:picMkLst>
            <pc:docMk/>
            <pc:sldMk cId="1204682986" sldId="330"/>
            <ac:picMk id="12" creationId="{C12A9686-0668-12AB-CD31-22D6752996DC}"/>
          </ac:picMkLst>
        </pc:picChg>
      </pc:sldChg>
      <pc:sldChg chg="modSp modTransition">
        <pc:chgData name="Daniel Richardson" userId="b12f1a219faba2ab" providerId="LiveId" clId="{0EC48BF7-A801-490B-A947-4CDD0D9737CA}" dt="2025-08-26T15:07:29.740" v="0"/>
        <pc:sldMkLst>
          <pc:docMk/>
          <pc:sldMk cId="2984421552" sldId="331"/>
        </pc:sldMkLst>
        <pc:spChg chg="mod">
          <ac:chgData name="Daniel Richardson" userId="b12f1a219faba2ab" providerId="LiveId" clId="{0EC48BF7-A801-490B-A947-4CDD0D9737CA}" dt="2025-08-26T15:07:29.740" v="0"/>
          <ac:spMkLst>
            <pc:docMk/>
            <pc:sldMk cId="2984421552" sldId="331"/>
            <ac:spMk id="2" creationId="{5D6479A9-189D-8947-95ED-F32C3DBF0662}"/>
          </ac:spMkLst>
        </pc:spChg>
        <pc:spChg chg="mod">
          <ac:chgData name="Daniel Richardson" userId="b12f1a219faba2ab" providerId="LiveId" clId="{0EC48BF7-A801-490B-A947-4CDD0D9737CA}" dt="2025-08-26T15:07:29.740" v="0"/>
          <ac:spMkLst>
            <pc:docMk/>
            <pc:sldMk cId="2984421552" sldId="331"/>
            <ac:spMk id="3" creationId="{3F2704E4-9367-287A-391E-E7A52026C83B}"/>
          </ac:spMkLst>
        </pc:spChg>
      </pc:sldChg>
      <pc:sldChg chg="modSp modTransition">
        <pc:chgData name="Daniel Richardson" userId="b12f1a219faba2ab" providerId="LiveId" clId="{0EC48BF7-A801-490B-A947-4CDD0D9737CA}" dt="2025-08-26T15:07:29.740" v="0"/>
        <pc:sldMkLst>
          <pc:docMk/>
          <pc:sldMk cId="2881574376" sldId="332"/>
        </pc:sldMkLst>
        <pc:spChg chg="mod">
          <ac:chgData name="Daniel Richardson" userId="b12f1a219faba2ab" providerId="LiveId" clId="{0EC48BF7-A801-490B-A947-4CDD0D9737CA}" dt="2025-08-26T15:07:29.740" v="0"/>
          <ac:spMkLst>
            <pc:docMk/>
            <pc:sldMk cId="2881574376" sldId="332"/>
            <ac:spMk id="5" creationId="{C2FC1601-2A1A-C316-7003-6609DB996CEE}"/>
          </ac:spMkLst>
        </pc:spChg>
      </pc:sldChg>
      <pc:sldMasterChg chg="modSldLayout">
        <pc:chgData name="Daniel Richardson" userId="b12f1a219faba2ab" providerId="LiveId" clId="{0EC48BF7-A801-490B-A947-4CDD0D9737CA}" dt="2025-08-26T15:07:29.740" v="0"/>
        <pc:sldMasterMkLst>
          <pc:docMk/>
          <pc:sldMasterMk cId="959702672" sldId="2147483672"/>
        </pc:sldMasterMkLst>
        <pc:sldLayoutChg chg="modTransition">
          <pc:chgData name="Daniel Richardson" userId="b12f1a219faba2ab" providerId="LiveId" clId="{0EC48BF7-A801-490B-A947-4CDD0D9737CA}" dt="2025-08-26T15:07:29.740" v="0"/>
          <pc:sldLayoutMkLst>
            <pc:docMk/>
            <pc:sldMasterMk cId="959702672" sldId="2147483672"/>
            <pc:sldLayoutMk cId="2287744998" sldId="2147483660"/>
          </pc:sldLayoutMkLst>
        </pc:sldLayoutChg>
        <pc:sldLayoutChg chg="modTransition">
          <pc:chgData name="Daniel Richardson" userId="b12f1a219faba2ab" providerId="LiveId" clId="{0EC48BF7-A801-490B-A947-4CDD0D9737CA}" dt="2025-08-26T15:07:29.740" v="0"/>
          <pc:sldLayoutMkLst>
            <pc:docMk/>
            <pc:sldMasterMk cId="959702672" sldId="2147483672"/>
            <pc:sldLayoutMk cId="2892371075" sldId="214748366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619E89-F9C4-B0D2-6AA5-0D4E93DD6F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B0D9DD-6F57-F601-97AA-2850D297A9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A8EBD5-2CC6-9947-BAEC-D5CDAA1B6051}" type="datetimeFigureOut">
              <a:rPr lang="en-GB" smtClean="0"/>
              <a:t>26/08/2025</a:t>
            </a:fld>
            <a:endParaRPr lang="en-GB"/>
          </a:p>
        </p:txBody>
      </p:sp>
      <p:sp>
        <p:nvSpPr>
          <p:cNvPr id="4" name="Footer Placeholder 3">
            <a:extLst>
              <a:ext uri="{FF2B5EF4-FFF2-40B4-BE49-F238E27FC236}">
                <a16:creationId xmlns:a16="http://schemas.microsoft.com/office/drawing/2014/main" id="{E34C5129-B199-A6FC-3B13-C5B8A1D697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CB2E882-ED84-5682-7101-6C58B49808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A12B06-A319-484B-B715-0474347698DB}" type="slidenum">
              <a:rPr lang="en-GB" smtClean="0"/>
              <a:t>‹#›</a:t>
            </a:fld>
            <a:endParaRPr lang="en-GB"/>
          </a:p>
        </p:txBody>
      </p:sp>
    </p:spTree>
    <p:extLst>
      <p:ext uri="{BB962C8B-B14F-4D97-AF65-F5344CB8AC3E}">
        <p14:creationId xmlns:p14="http://schemas.microsoft.com/office/powerpoint/2010/main" val="36077539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1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0F9FF"/>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16C15C-4C74-8660-6405-B4DB5560F3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16" name="Graphic 15">
            <a:extLst>
              <a:ext uri="{FF2B5EF4-FFF2-40B4-BE49-F238E27FC236}">
                <a16:creationId xmlns:a16="http://schemas.microsoft.com/office/drawing/2014/main" id="{664677EA-EB10-61AE-A872-1B481F8A6C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2" name="Title 1">
            <a:extLst>
              <a:ext uri="{FF2B5EF4-FFF2-40B4-BE49-F238E27FC236}">
                <a16:creationId xmlns:a16="http://schemas.microsoft.com/office/drawing/2014/main" id="{C7F07A69-A0EB-DCDE-52DB-BA6ED5BC1545}"/>
              </a:ext>
            </a:extLst>
          </p:cNvPr>
          <p:cNvSpPr>
            <a:spLocks noGrp="1"/>
          </p:cNvSpPr>
          <p:nvPr>
            <p:ph type="ctrTitle"/>
          </p:nvPr>
        </p:nvSpPr>
        <p:spPr>
          <a:xfrm>
            <a:off x="1524000" y="4091354"/>
            <a:ext cx="9144000" cy="772746"/>
          </a:xfrm>
        </p:spPr>
        <p:txBody>
          <a:bodyPr anchor="b">
            <a:normAutofit/>
          </a:bodyPr>
          <a:lstStyle>
            <a:lvl1pPr algn="ctr">
              <a:defRPr sz="4800" b="1">
                <a:latin typeface="Avenir Next LT Pro" panose="020B05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A956C81-B038-88D1-219D-3553B36B3089}"/>
              </a:ext>
            </a:extLst>
          </p:cNvPr>
          <p:cNvSpPr>
            <a:spLocks noGrp="1"/>
          </p:cNvSpPr>
          <p:nvPr>
            <p:ph type="subTitle" idx="1"/>
          </p:nvPr>
        </p:nvSpPr>
        <p:spPr>
          <a:xfrm>
            <a:off x="1524000" y="4953489"/>
            <a:ext cx="9144000" cy="365125"/>
          </a:xfrm>
        </p:spPr>
        <p:txBody>
          <a:bodyPr>
            <a:normAutofit/>
          </a:bodyPr>
          <a:lstStyle>
            <a:lvl1pPr marL="0" indent="0" algn="ctr">
              <a:buNone/>
              <a:defRPr sz="1800" b="1" i="0">
                <a:solidFill>
                  <a:srgbClr val="3FA9F5"/>
                </a:solidFill>
                <a:latin typeface="Avenir Next LT Pro Demi" panose="020B0504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2" name="Graphic 11">
            <a:extLst>
              <a:ext uri="{FF2B5EF4-FFF2-40B4-BE49-F238E27FC236}">
                <a16:creationId xmlns:a16="http://schemas.microsoft.com/office/drawing/2014/main" id="{A080517F-8E59-28E9-C87A-D4E6CC1400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45647" y="602029"/>
            <a:ext cx="2886075" cy="2886075"/>
          </a:xfrm>
          <a:prstGeom prst="rect">
            <a:avLst/>
          </a:prstGeom>
        </p:spPr>
      </p:pic>
      <p:pic>
        <p:nvPicPr>
          <p:cNvPr id="14" name="Graphic 13">
            <a:extLst>
              <a:ext uri="{FF2B5EF4-FFF2-40B4-BE49-F238E27FC236}">
                <a16:creationId xmlns:a16="http://schemas.microsoft.com/office/drawing/2014/main" id="{6BF94A6F-3726-30EE-A49B-1D4BBCD4A34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15146" y="489486"/>
            <a:ext cx="1705707" cy="401343"/>
          </a:xfrm>
          <a:prstGeom prst="rect">
            <a:avLst/>
          </a:prstGeom>
        </p:spPr>
      </p:pic>
    </p:spTree>
    <p:extLst>
      <p:ext uri="{BB962C8B-B14F-4D97-AF65-F5344CB8AC3E}">
        <p14:creationId xmlns:p14="http://schemas.microsoft.com/office/powerpoint/2010/main" val="2323439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20000" decel="2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accel="20000" decel="20000" fill="hold" grpId="0" nodeType="with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4" accel="20000" decel="2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0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5025515" y="2163151"/>
            <a:ext cx="4198220"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5025515" y="1540150"/>
            <a:ext cx="4198220"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09679"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4786056"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820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additive="base">
                                        <p:cTn id="3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2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3449" y="39042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8" name="Text Placeholder 16">
            <a:extLst>
              <a:ext uri="{FF2B5EF4-FFF2-40B4-BE49-F238E27FC236}">
                <a16:creationId xmlns:a16="http://schemas.microsoft.com/office/drawing/2014/main" id="{5AF3F2D9-7042-928E-FB86-ED797BDE1801}"/>
              </a:ext>
            </a:extLst>
          </p:cNvPr>
          <p:cNvSpPr>
            <a:spLocks noGrp="1"/>
          </p:cNvSpPr>
          <p:nvPr>
            <p:ph type="body" sz="quarter" idx="14"/>
          </p:nvPr>
        </p:nvSpPr>
        <p:spPr>
          <a:xfrm>
            <a:off x="4073893"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B365EC69-DC6B-9408-C1C3-62456BCED707}"/>
              </a:ext>
            </a:extLst>
          </p:cNvPr>
          <p:cNvSpPr>
            <a:spLocks noGrp="1"/>
          </p:cNvSpPr>
          <p:nvPr>
            <p:ph type="body" sz="quarter" idx="15"/>
          </p:nvPr>
        </p:nvSpPr>
        <p:spPr>
          <a:xfrm>
            <a:off x="4073893"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sp>
        <p:nvSpPr>
          <p:cNvPr id="10" name="Text Placeholder 16">
            <a:extLst>
              <a:ext uri="{FF2B5EF4-FFF2-40B4-BE49-F238E27FC236}">
                <a16:creationId xmlns:a16="http://schemas.microsoft.com/office/drawing/2014/main" id="{B17A32A4-78BD-34DA-AE05-EFE242F0A0BC}"/>
              </a:ext>
            </a:extLst>
          </p:cNvPr>
          <p:cNvSpPr>
            <a:spLocks noGrp="1"/>
          </p:cNvSpPr>
          <p:nvPr>
            <p:ph type="body" sz="quarter" idx="16"/>
          </p:nvPr>
        </p:nvSpPr>
        <p:spPr>
          <a:xfrm>
            <a:off x="7754438" y="2163151"/>
            <a:ext cx="3405999"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2" name="Text Placeholder 16">
            <a:extLst>
              <a:ext uri="{FF2B5EF4-FFF2-40B4-BE49-F238E27FC236}">
                <a16:creationId xmlns:a16="http://schemas.microsoft.com/office/drawing/2014/main" id="{28CE27E7-0CE5-9E6D-0C98-0F96F1DE0C73}"/>
              </a:ext>
            </a:extLst>
          </p:cNvPr>
          <p:cNvSpPr>
            <a:spLocks noGrp="1"/>
          </p:cNvSpPr>
          <p:nvPr>
            <p:ph type="body" sz="quarter" idx="17"/>
          </p:nvPr>
        </p:nvSpPr>
        <p:spPr>
          <a:xfrm>
            <a:off x="7754438" y="1540150"/>
            <a:ext cx="3405999" cy="537700"/>
          </a:xfrm>
        </p:spPr>
        <p:txBody>
          <a:bodyPr vert="horz" lIns="91440" tIns="45720" rIns="91440" bIns="45720" rtlCol="0" anchor="ctr" anchorCtr="0">
            <a:noAutofit/>
          </a:bodyPr>
          <a:lstStyle>
            <a:lvl1pPr marL="0" indent="0">
              <a:buNone/>
              <a:defRPr lang="en-GB" b="1" dirty="0">
                <a:solidFill>
                  <a:srgbClr val="1B1464"/>
                </a:solidFill>
                <a:latin typeface="Avenir Next LT Pro" panose="020B0504020202020204" pitchFamily="34" charset="0"/>
                <a:ea typeface="+mj-ea"/>
                <a:cs typeface="+mj-cs"/>
              </a:defRPr>
            </a:lvl1pPr>
          </a:lstStyle>
          <a:p>
            <a:pPr marL="228600" lvl="0" indent="-457200">
              <a:spcBef>
                <a:spcPct val="0"/>
              </a:spcBef>
            </a:pPr>
            <a:r>
              <a:rPr lang="en-US"/>
              <a:t>Click to edit Master text styles</a:t>
            </a:r>
          </a:p>
        </p:txBody>
      </p:sp>
      <p:pic>
        <p:nvPicPr>
          <p:cNvPr id="14" name="Graphic 13">
            <a:extLst>
              <a:ext uri="{FF2B5EF4-FFF2-40B4-BE49-F238E27FC236}">
                <a16:creationId xmlns:a16="http://schemas.microsoft.com/office/drawing/2014/main" id="{F8D6F273-C781-3F03-5E8B-0B2DA71AA4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43511" y="1422136"/>
            <a:ext cx="164261" cy="164261"/>
          </a:xfrm>
          <a:prstGeom prst="rect">
            <a:avLst/>
          </a:prstGeom>
        </p:spPr>
      </p:pic>
      <p:cxnSp>
        <p:nvCxnSpPr>
          <p:cNvPr id="16" name="Straight Connector 15">
            <a:extLst>
              <a:ext uri="{FF2B5EF4-FFF2-40B4-BE49-F238E27FC236}">
                <a16:creationId xmlns:a16="http://schemas.microsoft.com/office/drawing/2014/main" id="{94ED718A-7AC2-4E15-4ACB-7BBFF3FD8EEF}"/>
              </a:ext>
            </a:extLst>
          </p:cNvPr>
          <p:cNvCxnSpPr>
            <a:cxnSpLocks/>
          </p:cNvCxnSpPr>
          <p:nvPr/>
        </p:nvCxnSpPr>
        <p:spPr>
          <a:xfrm flipV="1">
            <a:off x="3919888" y="1648426"/>
            <a:ext cx="0" cy="3442048"/>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pic>
        <p:nvPicPr>
          <p:cNvPr id="18" name="Graphic 17">
            <a:extLst>
              <a:ext uri="{FF2B5EF4-FFF2-40B4-BE49-F238E27FC236}">
                <a16:creationId xmlns:a16="http://schemas.microsoft.com/office/drawing/2014/main" id="{E15F1F22-6EC6-1EE4-2619-29BE75B49A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5034" y="728569"/>
            <a:ext cx="164261" cy="164261"/>
          </a:xfrm>
          <a:prstGeom prst="rect">
            <a:avLst/>
          </a:prstGeom>
        </p:spPr>
      </p:pic>
      <p:cxnSp>
        <p:nvCxnSpPr>
          <p:cNvPr id="19" name="Straight Connector 18">
            <a:extLst>
              <a:ext uri="{FF2B5EF4-FFF2-40B4-BE49-F238E27FC236}">
                <a16:creationId xmlns:a16="http://schemas.microsoft.com/office/drawing/2014/main" id="{2B77C29A-9BE0-38C1-34CC-E066CD036272}"/>
              </a:ext>
            </a:extLst>
          </p:cNvPr>
          <p:cNvCxnSpPr>
            <a:cxnSpLocks/>
          </p:cNvCxnSpPr>
          <p:nvPr/>
        </p:nvCxnSpPr>
        <p:spPr>
          <a:xfrm flipV="1">
            <a:off x="7617165" y="982982"/>
            <a:ext cx="0" cy="3999216"/>
          </a:xfrm>
          <a:prstGeom prst="line">
            <a:avLst/>
          </a:prstGeom>
          <a:ln w="15875" cap="rnd">
            <a:solidFill>
              <a:schemeClr val="bg1"/>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849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2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300"/>
                                        <p:tgtEl>
                                          <p:spTgt spid="16"/>
                                        </p:tgtEl>
                                      </p:cBhvr>
                                    </p:animEffect>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15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35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anim calcmode="lin" valueType="num">
                                      <p:cBhvr additive="base">
                                        <p:cTn id="3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 calcmode="lin" valueType="num">
                                      <p:cBhvr additive="base">
                                        <p:cTn id="4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0F9FF"/>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EB9AC81-BA06-5BC8-0EC8-2243C49787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046" y="482087"/>
            <a:ext cx="3329354" cy="3725277"/>
          </a:xfrm>
          <a:prstGeom prst="rect">
            <a:avLst/>
          </a:prstGeom>
        </p:spPr>
      </p:pic>
      <p:pic>
        <p:nvPicPr>
          <p:cNvPr id="7" name="Graphic 6">
            <a:extLst>
              <a:ext uri="{FF2B5EF4-FFF2-40B4-BE49-F238E27FC236}">
                <a16:creationId xmlns:a16="http://schemas.microsoft.com/office/drawing/2014/main" id="{9D545340-270B-78D7-EA59-AA0477FF71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395135"/>
            <a:ext cx="12192000" cy="3462866"/>
          </a:xfrm>
          <a:prstGeom prst="rect">
            <a:avLst/>
          </a:prstGeom>
        </p:spPr>
      </p:pic>
      <p:sp>
        <p:nvSpPr>
          <p:cNvPr id="3" name="Content Placeholder 2">
            <a:extLst>
              <a:ext uri="{FF2B5EF4-FFF2-40B4-BE49-F238E27FC236}">
                <a16:creationId xmlns:a16="http://schemas.microsoft.com/office/drawing/2014/main" id="{D9DF9CA5-A399-EE98-FFD5-D55EF3240421}"/>
              </a:ext>
            </a:extLst>
          </p:cNvPr>
          <p:cNvSpPr>
            <a:spLocks noGrp="1"/>
          </p:cNvSpPr>
          <p:nvPr>
            <p:ph idx="1"/>
          </p:nvPr>
        </p:nvSpPr>
        <p:spPr>
          <a:xfrm>
            <a:off x="838200" y="1376045"/>
            <a:ext cx="10515600" cy="4351338"/>
          </a:xfrm>
          <a:noFill/>
        </p:spPr>
        <p:txBody>
          <a:bodyPr>
            <a:normAutofit/>
          </a:bodyPr>
          <a:lstStyle>
            <a:lvl1pPr marL="0" indent="0">
              <a:lnSpc>
                <a:spcPct val="110000"/>
              </a:lnSpc>
              <a:buNone/>
              <a:defRPr sz="1800">
                <a:latin typeface="Avenir Next LT Pro" panose="020B0504020202020204" pitchFamily="34" charset="0"/>
              </a:defRPr>
            </a:lvl1pPr>
          </a:lstStyle>
          <a:p>
            <a:pPr lvl="0"/>
            <a:r>
              <a:rPr lang="en-US"/>
              <a:t>Click to edit Master text styles</a:t>
            </a:r>
          </a:p>
        </p:txBody>
      </p:sp>
      <p:sp>
        <p:nvSpPr>
          <p:cNvPr id="4" name="Date Placeholder 3">
            <a:extLst>
              <a:ext uri="{FF2B5EF4-FFF2-40B4-BE49-F238E27FC236}">
                <a16:creationId xmlns:a16="http://schemas.microsoft.com/office/drawing/2014/main" id="{60BE7AF8-0FA9-A3BF-BE57-2743FC9DC815}"/>
              </a:ext>
            </a:extLst>
          </p:cNvPr>
          <p:cNvSpPr>
            <a:spLocks noGrp="1"/>
          </p:cNvSpPr>
          <p:nvPr>
            <p:ph type="dt" sz="half" idx="10"/>
          </p:nvPr>
        </p:nvSpPr>
        <p:spPr>
          <a:xfrm>
            <a:off x="838200" y="6356350"/>
            <a:ext cx="2743200" cy="365125"/>
          </a:xfrm>
          <a:prstGeom prst="rect">
            <a:avLst/>
          </a:prstGeom>
        </p:spPr>
        <p:txBody>
          <a:bodyPr/>
          <a:lstStyle/>
          <a:p>
            <a:fld id="{6906F2B1-3C5C-46E3-9158-B27AB76BCE16}" type="datetimeFigureOut">
              <a:rPr lang="en-GB" smtClean="0"/>
              <a:t>26/08/2025</a:t>
            </a:fld>
            <a:endParaRPr lang="en-GB"/>
          </a:p>
        </p:txBody>
      </p:sp>
      <p:sp>
        <p:nvSpPr>
          <p:cNvPr id="5" name="Footer Placeholder 4">
            <a:extLst>
              <a:ext uri="{FF2B5EF4-FFF2-40B4-BE49-F238E27FC236}">
                <a16:creationId xmlns:a16="http://schemas.microsoft.com/office/drawing/2014/main" id="{C9D0D1DC-2FBC-A4CF-4D38-0D56F4903A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E36E5C8-9167-E9F1-635A-E6A3B71CA92D}"/>
              </a:ext>
            </a:extLst>
          </p:cNvPr>
          <p:cNvSpPr>
            <a:spLocks noGrp="1"/>
          </p:cNvSpPr>
          <p:nvPr>
            <p:ph type="sldNum" sz="quarter" idx="12"/>
          </p:nvPr>
        </p:nvSpPr>
        <p:spPr>
          <a:xfrm>
            <a:off x="8610600" y="6356350"/>
            <a:ext cx="2743200" cy="365125"/>
          </a:xfrm>
          <a:prstGeom prst="rect">
            <a:avLst/>
          </a:prstGeom>
        </p:spPr>
        <p:txBody>
          <a:bodyPr/>
          <a:lstStyle/>
          <a:p>
            <a:fld id="{69EAEDB4-61B4-4241-BEB5-68F1D70E3D68}" type="slidenum">
              <a:rPr lang="en-GB" smtClean="0"/>
              <a:t>‹#›</a:t>
            </a:fld>
            <a:endParaRPr lang="en-GB"/>
          </a:p>
        </p:txBody>
      </p:sp>
    </p:spTree>
    <p:extLst>
      <p:ext uri="{BB962C8B-B14F-4D97-AF65-F5344CB8AC3E}">
        <p14:creationId xmlns:p14="http://schemas.microsoft.com/office/powerpoint/2010/main" val="3146876603"/>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8891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b"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3528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69199"/>
            <a:ext cx="5732362" cy="482633"/>
          </a:xfrm>
        </p:spPr>
        <p:txBody>
          <a:bodyPr vert="horz" lIns="91440" tIns="45720" rIns="91440" bIns="45720" rtlCol="0" anchor="t" anchorCtr="0">
            <a:sp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738790"/>
            <a:ext cx="5732362" cy="4395731"/>
          </a:xfrm>
        </p:spPr>
        <p:txBody>
          <a:bodyPr>
            <a:norm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8905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209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2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2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2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2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46745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rmAutofit/>
          </a:bodyPr>
          <a:lstStyle>
            <a:lvl1pPr>
              <a:defRPr lang="en-GB" sz="2800" dirty="0"/>
            </a:lvl1pPr>
          </a:lstStyle>
          <a:p>
            <a:pPr marL="0" lvl="0"/>
            <a:r>
              <a:rPr lang="en-US" dirty="0"/>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badi" panose="020B0604020104020204" pitchFamily="34" charset="0"/>
              </a:defRPr>
            </a:lvl1pPr>
            <a:lvl2pPr marL="457200" indent="0">
              <a:lnSpc>
                <a:spcPct val="120000"/>
              </a:lnSpc>
              <a:spcBef>
                <a:spcPts val="0"/>
              </a:spcBef>
              <a:spcAft>
                <a:spcPts val="1200"/>
              </a:spcAft>
              <a:buNone/>
              <a:defRPr sz="1400">
                <a:solidFill>
                  <a:srgbClr val="687588"/>
                </a:solidFill>
                <a:latin typeface="Abadi" panose="020B0604020104020204" pitchFamily="34" charset="0"/>
              </a:defRPr>
            </a:lvl2pPr>
            <a:lvl3pPr marL="914400" indent="0">
              <a:lnSpc>
                <a:spcPct val="120000"/>
              </a:lnSpc>
              <a:spcBef>
                <a:spcPts val="0"/>
              </a:spcBef>
              <a:spcAft>
                <a:spcPts val="1200"/>
              </a:spcAft>
              <a:buNone/>
              <a:defRPr sz="1400">
                <a:solidFill>
                  <a:srgbClr val="687588"/>
                </a:solidFill>
                <a:latin typeface="Abadi" panose="020B0604020104020204" pitchFamily="34" charset="0"/>
              </a:defRPr>
            </a:lvl3pPr>
            <a:lvl4pPr marL="1371600" indent="0">
              <a:lnSpc>
                <a:spcPct val="120000"/>
              </a:lnSpc>
              <a:spcBef>
                <a:spcPts val="0"/>
              </a:spcBef>
              <a:spcAft>
                <a:spcPts val="1200"/>
              </a:spcAft>
              <a:buNone/>
              <a:defRPr sz="1400">
                <a:solidFill>
                  <a:srgbClr val="687588"/>
                </a:solidFill>
                <a:latin typeface="Abadi" panose="020B0604020104020204" pitchFamily="34" charset="0"/>
              </a:defRPr>
            </a:lvl4pPr>
            <a:lvl5pPr marL="1828800" indent="0">
              <a:lnSpc>
                <a:spcPct val="120000"/>
              </a:lnSpc>
              <a:spcBef>
                <a:spcPts val="0"/>
              </a:spcBef>
              <a:spcAft>
                <a:spcPts val="1200"/>
              </a:spcAft>
              <a:buNone/>
              <a:defRPr sz="1400">
                <a:solidFill>
                  <a:srgbClr val="687588"/>
                </a:solidFill>
                <a:latin typeface="Abadi" panose="020B06040201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87744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wo Content">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437907"/>
            <a:ext cx="5732362" cy="537700"/>
          </a:xfrm>
        </p:spPr>
        <p:txBody>
          <a:bodyPr vert="horz" lIns="91440" tIns="45720" rIns="91440" bIns="45720" rtlCol="0" anchor="b" anchorCtr="0">
            <a:normAutofit/>
          </a:bodyPr>
          <a:lstStyle>
            <a:lvl1pPr>
              <a:defRPr lang="en-GB" sz="2800" dirty="0"/>
            </a:lvl1pPr>
          </a:lstStyle>
          <a:p>
            <a:pPr marL="0" lvl="0"/>
            <a:r>
              <a:rPr lang="en-US" dirty="0"/>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056815"/>
            <a:ext cx="5732362" cy="4395731"/>
          </a:xfrm>
        </p:spPr>
        <p:txBody>
          <a:bodyPr>
            <a:normAutofit/>
          </a:bodyPr>
          <a:lstStyle>
            <a:lvl1pPr marL="0" indent="0">
              <a:lnSpc>
                <a:spcPct val="120000"/>
              </a:lnSpc>
              <a:spcBef>
                <a:spcPts val="0"/>
              </a:spcBef>
              <a:spcAft>
                <a:spcPts val="1200"/>
              </a:spcAft>
              <a:buNone/>
              <a:defRPr sz="1400">
                <a:solidFill>
                  <a:srgbClr val="687588"/>
                </a:solidFill>
                <a:latin typeface="Abadi" panose="020B0604020104020204" pitchFamily="34" charset="0"/>
              </a:defRPr>
            </a:lvl1pPr>
            <a:lvl2pPr marL="457200" indent="0">
              <a:lnSpc>
                <a:spcPct val="120000"/>
              </a:lnSpc>
              <a:spcBef>
                <a:spcPts val="0"/>
              </a:spcBef>
              <a:spcAft>
                <a:spcPts val="1200"/>
              </a:spcAft>
              <a:buNone/>
              <a:defRPr sz="1400">
                <a:solidFill>
                  <a:srgbClr val="687588"/>
                </a:solidFill>
                <a:latin typeface="Abadi" panose="020B0604020104020204" pitchFamily="34" charset="0"/>
              </a:defRPr>
            </a:lvl2pPr>
            <a:lvl3pPr marL="914400" indent="0">
              <a:lnSpc>
                <a:spcPct val="120000"/>
              </a:lnSpc>
              <a:spcBef>
                <a:spcPts val="0"/>
              </a:spcBef>
              <a:spcAft>
                <a:spcPts val="1200"/>
              </a:spcAft>
              <a:buNone/>
              <a:defRPr sz="1400">
                <a:solidFill>
                  <a:srgbClr val="687588"/>
                </a:solidFill>
                <a:latin typeface="Abadi" panose="020B0604020104020204" pitchFamily="34" charset="0"/>
              </a:defRPr>
            </a:lvl3pPr>
            <a:lvl4pPr marL="1371600" indent="0">
              <a:lnSpc>
                <a:spcPct val="120000"/>
              </a:lnSpc>
              <a:spcBef>
                <a:spcPts val="0"/>
              </a:spcBef>
              <a:spcAft>
                <a:spcPts val="1200"/>
              </a:spcAft>
              <a:buNone/>
              <a:defRPr sz="1400">
                <a:solidFill>
                  <a:srgbClr val="687588"/>
                </a:solidFill>
                <a:latin typeface="Abadi" panose="020B0604020104020204" pitchFamily="34" charset="0"/>
              </a:defRPr>
            </a:lvl4pPr>
            <a:lvl5pPr marL="1828800" indent="0">
              <a:lnSpc>
                <a:spcPct val="120000"/>
              </a:lnSpc>
              <a:spcBef>
                <a:spcPts val="0"/>
              </a:spcBef>
              <a:spcAft>
                <a:spcPts val="1200"/>
              </a:spcAft>
              <a:buNone/>
              <a:defRPr sz="1400">
                <a:solidFill>
                  <a:srgbClr val="687588"/>
                </a:solidFill>
                <a:latin typeface="Abadi" panose="020B06040201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92371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6_Two Content">
    <p:bg>
      <p:bgPr>
        <a:solidFill>
          <a:srgbClr val="F0F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BF1DED37-596F-266B-EDC4-1FD48F25E706}"/>
              </a:ext>
            </a:extLst>
          </p:cNvPr>
          <p:cNvPicPr>
            <a:picLocks noChangeAspect="1"/>
          </p:cNvPicPr>
          <p:nvPr/>
        </p:nvPicPr>
        <p:blipFill>
          <a:blip r:embed="rId2">
            <a:extLst>
              <a:ext uri="{96DAC541-7B7A-43D3-8B79-37D633B846F1}">
                <asvg:svgBlip xmlns:asvg="http://schemas.microsoft.com/office/drawing/2016/SVG/main" r:embed="rId3"/>
              </a:ext>
            </a:extLst>
          </a:blip>
          <a:srcRect b="63826"/>
          <a:stretch/>
        </p:blipFill>
        <p:spPr>
          <a:xfrm>
            <a:off x="0" y="5605320"/>
            <a:ext cx="12192000" cy="1252680"/>
          </a:xfrm>
          <a:prstGeom prst="rect">
            <a:avLst/>
          </a:prstGeom>
        </p:spPr>
      </p:pic>
      <p:pic>
        <p:nvPicPr>
          <p:cNvPr id="6" name="Graphic 5">
            <a:extLst>
              <a:ext uri="{FF2B5EF4-FFF2-40B4-BE49-F238E27FC236}">
                <a16:creationId xmlns:a16="http://schemas.microsoft.com/office/drawing/2014/main" id="{3D6476D4-B79E-9E03-CF95-7DAB343AB2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927" y="2085091"/>
            <a:ext cx="3564249" cy="3988106"/>
          </a:xfrm>
          <a:prstGeom prst="rect">
            <a:avLst/>
          </a:prstGeom>
        </p:spPr>
      </p:pic>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97123" y="6092825"/>
            <a:ext cx="1700209" cy="400050"/>
          </a:xfrm>
          <a:prstGeom prst="rect">
            <a:avLst/>
          </a:prstGeom>
        </p:spPr>
      </p:pic>
      <p:pic>
        <p:nvPicPr>
          <p:cNvPr id="8" name="Graphic 7">
            <a:extLst>
              <a:ext uri="{FF2B5EF4-FFF2-40B4-BE49-F238E27FC236}">
                <a16:creationId xmlns:a16="http://schemas.microsoft.com/office/drawing/2014/main" id="{C890BE65-1129-1361-1F97-93A1F1481E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4278" y="4445391"/>
            <a:ext cx="1454802" cy="1627806"/>
          </a:xfrm>
          <a:prstGeom prst="rect">
            <a:avLst/>
          </a:prstGeom>
        </p:spPr>
      </p:pic>
    </p:spTree>
    <p:extLst>
      <p:ext uri="{BB962C8B-B14F-4D97-AF65-F5344CB8AC3E}">
        <p14:creationId xmlns:p14="http://schemas.microsoft.com/office/powerpoint/2010/main" val="6587906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4_Two Content">
    <p:bg>
      <p:bgPr>
        <a:solidFill>
          <a:srgbClr val="F0F9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9DFA0DF5-BAFB-B715-6301-0024608DFD76}"/>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5" name="Freeform 4">
            <a:extLst>
              <a:ext uri="{FF2B5EF4-FFF2-40B4-BE49-F238E27FC236}">
                <a16:creationId xmlns:a16="http://schemas.microsoft.com/office/drawing/2014/main" id="{3BA43C4D-F6D2-D2BA-ED18-C62DB4BDF38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9" name="Freeform 8">
            <a:extLst>
              <a:ext uri="{FF2B5EF4-FFF2-40B4-BE49-F238E27FC236}">
                <a16:creationId xmlns:a16="http://schemas.microsoft.com/office/drawing/2014/main" id="{AA12CC0C-E83D-7AE0-EADC-C935C24336B2}"/>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2A8E3533-94E8-F798-E598-B55E347418A2}"/>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5" name="Picture Placeholder 14">
            <a:extLst>
              <a:ext uri="{FF2B5EF4-FFF2-40B4-BE49-F238E27FC236}">
                <a16:creationId xmlns:a16="http://schemas.microsoft.com/office/drawing/2014/main" id="{FBDC8091-1BA5-EFAB-0CF9-FF4B166DA108}"/>
              </a:ext>
            </a:extLst>
          </p:cNvPr>
          <p:cNvSpPr>
            <a:spLocks noGrp="1"/>
          </p:cNvSpPr>
          <p:nvPr>
            <p:ph type="pic" sz="quarter" idx="11"/>
          </p:nvPr>
        </p:nvSpPr>
        <p:spPr>
          <a:xfrm>
            <a:off x="6533001" y="1333040"/>
            <a:ext cx="5299114" cy="3988106"/>
          </a:xfrm>
          <a:custGeom>
            <a:avLst/>
            <a:gdLst>
              <a:gd name="connsiteX0" fmla="*/ 91806 w 5299114"/>
              <a:gd name="connsiteY0" fmla="*/ 0 h 3988106"/>
              <a:gd name="connsiteX1" fmla="*/ 5207308 w 5299114"/>
              <a:gd name="connsiteY1" fmla="*/ 0 h 3988106"/>
              <a:gd name="connsiteX2" fmla="*/ 5299114 w 5299114"/>
              <a:gd name="connsiteY2" fmla="*/ 91806 h 3988106"/>
              <a:gd name="connsiteX3" fmla="*/ 5299114 w 5299114"/>
              <a:gd name="connsiteY3" fmla="*/ 3896300 h 3988106"/>
              <a:gd name="connsiteX4" fmla="*/ 5207308 w 5299114"/>
              <a:gd name="connsiteY4" fmla="*/ 3988106 h 3988106"/>
              <a:gd name="connsiteX5" fmla="*/ 91806 w 5299114"/>
              <a:gd name="connsiteY5" fmla="*/ 3988106 h 3988106"/>
              <a:gd name="connsiteX6" fmla="*/ 0 w 5299114"/>
              <a:gd name="connsiteY6" fmla="*/ 3896300 h 3988106"/>
              <a:gd name="connsiteX7" fmla="*/ 0 w 5299114"/>
              <a:gd name="connsiteY7" fmla="*/ 91806 h 3988106"/>
              <a:gd name="connsiteX8" fmla="*/ 91806 w 5299114"/>
              <a:gd name="connsiteY8" fmla="*/ 0 h 39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9114" h="3988106">
                <a:moveTo>
                  <a:pt x="91806" y="0"/>
                </a:moveTo>
                <a:lnTo>
                  <a:pt x="5207308" y="0"/>
                </a:lnTo>
                <a:cubicBezTo>
                  <a:pt x="5258011" y="0"/>
                  <a:pt x="5299114" y="41103"/>
                  <a:pt x="5299114" y="91806"/>
                </a:cubicBezTo>
                <a:lnTo>
                  <a:pt x="5299114" y="3896300"/>
                </a:lnTo>
                <a:cubicBezTo>
                  <a:pt x="5299114" y="3947003"/>
                  <a:pt x="5258011" y="3988106"/>
                  <a:pt x="5207308" y="3988106"/>
                </a:cubicBezTo>
                <a:lnTo>
                  <a:pt x="91806" y="3988106"/>
                </a:lnTo>
                <a:cubicBezTo>
                  <a:pt x="41103" y="3988106"/>
                  <a:pt x="0" y="3947003"/>
                  <a:pt x="0" y="3896300"/>
                </a:cubicBezTo>
                <a:lnTo>
                  <a:pt x="0" y="91806"/>
                </a:lnTo>
                <a:cubicBezTo>
                  <a:pt x="0" y="41103"/>
                  <a:pt x="41103" y="0"/>
                  <a:pt x="91806" y="0"/>
                </a:cubicBezTo>
                <a:close/>
              </a:path>
            </a:pathLst>
          </a:custGeom>
        </p:spPr>
        <p:txBody>
          <a:bodyPr wrap="square" anchor="ctr">
            <a:noAutofit/>
          </a:bodyPr>
          <a:lstStyle>
            <a:lvl1pPr marL="0" indent="0" algn="ctr">
              <a:buNone/>
              <a:defRPr sz="1200"/>
            </a:lvl1pPr>
          </a:lstStyle>
          <a:p>
            <a:r>
              <a:rPr lang="en-US"/>
              <a:t>Click icon to add picture</a:t>
            </a:r>
            <a:endParaRPr lang="en-GB"/>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0"/>
            <a:ext cx="5732362" cy="5316531"/>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Graphic 6">
            <a:extLst>
              <a:ext uri="{FF2B5EF4-FFF2-40B4-BE49-F238E27FC236}">
                <a16:creationId xmlns:a16="http://schemas.microsoft.com/office/drawing/2014/main" id="{F98326B1-1C0D-0895-9A19-F2600B01A4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30846737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 calcmode="lin" valueType="num">
                                      <p:cBhvr additive="base">
                                        <p:cTn id="1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 calcmode="lin" valueType="num">
                                      <p:cBhvr additive="base">
                                        <p:cTn id="21"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 calcmode="lin" valueType="num">
                                      <p:cBhvr additive="base">
                                        <p:cTn id="29"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xEl>
                                              <p:pRg st="4" end="4"/>
                                            </p:txEl>
                                          </p:spTgt>
                                        </p:tgtEl>
                                        <p:attrNameLst>
                                          <p:attrName>style.visibility</p:attrName>
                                        </p:attrNameLst>
                                      </p:cBhvr>
                                      <p:to>
                                        <p:strVal val="visible"/>
                                      </p:to>
                                    </p:set>
                                    <p:anim calcmode="lin" valueType="num">
                                      <p:cBhvr additive="base">
                                        <p:cTn id="33"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wo Content">
    <p:bg>
      <p:bgPr>
        <a:solidFill>
          <a:srgbClr val="F0F9FF"/>
        </a:solidFill>
        <a:effectLst/>
      </p:bgPr>
    </p:bg>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1DECCBAD-71F1-422A-A01E-73978118AA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91554" y="454769"/>
            <a:ext cx="5638800" cy="5727700"/>
          </a:xfrm>
          <a:prstGeom prst="rect">
            <a:avLst/>
          </a:prstGeom>
        </p:spPr>
      </p:pic>
      <p:sp>
        <p:nvSpPr>
          <p:cNvPr id="22" name="Freeform 21">
            <a:extLst>
              <a:ext uri="{FF2B5EF4-FFF2-40B4-BE49-F238E27FC236}">
                <a16:creationId xmlns:a16="http://schemas.microsoft.com/office/drawing/2014/main" id="{2F4B3ECB-8063-5C3E-21EB-ABA2DB626E00}"/>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3" name="Freeform 22">
            <a:extLst>
              <a:ext uri="{FF2B5EF4-FFF2-40B4-BE49-F238E27FC236}">
                <a16:creationId xmlns:a16="http://schemas.microsoft.com/office/drawing/2014/main" id="{ED4B0B79-1BB9-C489-1194-AA663001E6B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D4EDFC"/>
          </a:soli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0" indent="0">
              <a:lnSpc>
                <a:spcPct val="150000"/>
              </a:lnSpc>
              <a:spcBef>
                <a:spcPts val="0"/>
              </a:spcBef>
              <a:spcAft>
                <a:spcPts val="1200"/>
              </a:spcAft>
              <a:buNone/>
              <a:defRPr sz="1400">
                <a:solidFill>
                  <a:srgbClr val="687588"/>
                </a:solidFill>
                <a:latin typeface="Avenir Next LT Pro" panose="020B0504020202020204" pitchFamily="34" charset="0"/>
              </a:defRPr>
            </a:lvl1pPr>
            <a:lvl2pPr marL="457200" indent="0">
              <a:lnSpc>
                <a:spcPct val="150000"/>
              </a:lnSpc>
              <a:spcBef>
                <a:spcPts val="0"/>
              </a:spcBef>
              <a:spcAft>
                <a:spcPts val="1200"/>
              </a:spcAft>
              <a:buNone/>
              <a:defRPr sz="1400">
                <a:solidFill>
                  <a:srgbClr val="687588"/>
                </a:solidFill>
                <a:latin typeface="Avenir Next LT Pro" panose="020B0504020202020204" pitchFamily="34" charset="0"/>
              </a:defRPr>
            </a:lvl2pPr>
            <a:lvl3pPr marL="914400" indent="0">
              <a:lnSpc>
                <a:spcPct val="150000"/>
              </a:lnSpc>
              <a:spcBef>
                <a:spcPts val="0"/>
              </a:spcBef>
              <a:spcAft>
                <a:spcPts val="1200"/>
              </a:spcAft>
              <a:buNone/>
              <a:defRPr sz="1400">
                <a:solidFill>
                  <a:srgbClr val="687588"/>
                </a:solidFill>
                <a:latin typeface="Avenir Next LT Pro" panose="020B0504020202020204" pitchFamily="34" charset="0"/>
              </a:defRPr>
            </a:lvl3pPr>
            <a:lvl4pPr marL="1371600" indent="0">
              <a:lnSpc>
                <a:spcPct val="150000"/>
              </a:lnSpc>
              <a:spcBef>
                <a:spcPts val="0"/>
              </a:spcBef>
              <a:spcAft>
                <a:spcPts val="1200"/>
              </a:spcAft>
              <a:buNone/>
              <a:defRPr sz="1400">
                <a:solidFill>
                  <a:srgbClr val="687588"/>
                </a:solidFill>
                <a:latin typeface="Avenir Next LT Pro" panose="020B0504020202020204" pitchFamily="34" charset="0"/>
              </a:defRPr>
            </a:lvl4pPr>
            <a:lvl5pPr marL="1828800" indent="0">
              <a:lnSpc>
                <a:spcPct val="150000"/>
              </a:lnSpc>
              <a:spcBef>
                <a:spcPts val="0"/>
              </a:spcBef>
              <a:spcAft>
                <a:spcPts val="1200"/>
              </a:spcAft>
              <a:buNone/>
              <a:defRPr sz="1400">
                <a:solidFill>
                  <a:srgbClr val="687588"/>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B0E0F7"/>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B0E0F7"/>
          </a:solidFill>
          <a:ln w="0" cap="flat">
            <a:noFill/>
            <a:prstDash val="solid"/>
            <a:miter/>
          </a:ln>
        </p:spPr>
        <p:txBody>
          <a:bodyPr rtlCol="0" anchor="ctr"/>
          <a:lstStyle/>
          <a:p>
            <a:endParaRPr lang="en-GB"/>
          </a:p>
        </p:txBody>
      </p:sp>
      <p:pic>
        <p:nvPicPr>
          <p:cNvPr id="24" name="Graphic 23">
            <a:extLst>
              <a:ext uri="{FF2B5EF4-FFF2-40B4-BE49-F238E27FC236}">
                <a16:creationId xmlns:a16="http://schemas.microsoft.com/office/drawing/2014/main" id="{CE5CABEC-1D33-576E-B22B-EE7EF7D7E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17623944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xEl>
                                              <p:pRg st="3" end="3"/>
                                            </p:txEl>
                                          </p:spTgt>
                                        </p:tgtEl>
                                        <p:attrNameLst>
                                          <p:attrName>style.visibility</p:attrName>
                                        </p:attrNameLst>
                                      </p:cBhvr>
                                      <p:to>
                                        <p:strVal val="visible"/>
                                      </p:to>
                                    </p:set>
                                    <p:anim calcmode="lin" valueType="num">
                                      <p:cBhvr additive="base">
                                        <p:cTn id="2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xEl>
                                              <p:pRg st="4" end="4"/>
                                            </p:txEl>
                                          </p:spTgt>
                                        </p:tgtEl>
                                        <p:attrNameLst>
                                          <p:attrName>style.visibility</p:attrName>
                                        </p:attrNameLst>
                                      </p:cBhvr>
                                      <p:to>
                                        <p:strVal val="visible"/>
                                      </p:to>
                                    </p:set>
                                    <p:anim calcmode="lin" valueType="num">
                                      <p:cBhvr additive="base">
                                        <p:cTn id="29"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29BA7FA4-C9B6-51D9-15B1-17F95F4F89ED}"/>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549C3795-34E7-6A9C-8DCB-2CEC5B412302}"/>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2">
                  <a:extLst>
                    <a:ext uri="{96DAC541-7B7A-43D3-8B79-37D633B846F1}">
                      <asvg:svgBlip xmlns:asvg="http://schemas.microsoft.com/office/drawing/2016/SVG/main" r:embed="rId3"/>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4">
                  <a:extLst>
                    <a:ext uri="{96DAC541-7B7A-43D3-8B79-37D633B846F1}">
                      <asvg:svgBlip xmlns:asvg="http://schemas.microsoft.com/office/drawing/2016/SVG/main" r:embed="rId5"/>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
        <p:nvSpPr>
          <p:cNvPr id="18" name="Freeform 17">
            <a:extLst>
              <a:ext uri="{FF2B5EF4-FFF2-40B4-BE49-F238E27FC236}">
                <a16:creationId xmlns:a16="http://schemas.microsoft.com/office/drawing/2014/main" id="{367D8053-37C8-F304-EFE9-77D6AE1BABB6}"/>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5AE5BC6A-53DB-58DB-4CB7-9A58F6F97316}"/>
              </a:ext>
            </a:extLst>
          </p:cNvPr>
          <p:cNvSpPr/>
          <p:nvPr/>
        </p:nvSpPr>
        <p:spPr>
          <a:xfrm>
            <a:off x="5150547"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9EE6B30C-0848-94EA-7C6A-A2CC164AA647}"/>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Tree>
    <p:extLst>
      <p:ext uri="{BB962C8B-B14F-4D97-AF65-F5344CB8AC3E}">
        <p14:creationId xmlns:p14="http://schemas.microsoft.com/office/powerpoint/2010/main" val="142637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 calcmode="lin" valueType="num">
                                      <p:cBhvr additive="base">
                                        <p:cTn id="1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 calcmode="lin" valueType="num">
                                      <p:cBhvr additive="base">
                                        <p:cTn id="2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9_Two Content">
    <p:bg>
      <p:bgPr>
        <a:solidFill>
          <a:srgbClr val="398FFC"/>
        </a:solidFill>
        <a:effectLst/>
      </p:bgPr>
    </p:bg>
    <p:spTree>
      <p:nvGrpSpPr>
        <p:cNvPr id="1" name=""/>
        <p:cNvGrpSpPr/>
        <p:nvPr/>
      </p:nvGrpSpPr>
      <p:grpSpPr>
        <a:xfrm>
          <a:off x="0" y="0"/>
          <a:ext cx="0" cy="0"/>
          <a:chOff x="0" y="0"/>
          <a:chExt cx="0" cy="0"/>
        </a:xfrm>
      </p:grpSpPr>
      <p:sp>
        <p:nvSpPr>
          <p:cNvPr id="3" name="Graphic 7">
            <a:extLst>
              <a:ext uri="{FF2B5EF4-FFF2-40B4-BE49-F238E27FC236}">
                <a16:creationId xmlns:a16="http://schemas.microsoft.com/office/drawing/2014/main" id="{DC20AC87-5D3B-62A7-0E03-043E4741A308}"/>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5" name="Text Placeholder 16">
            <a:extLst>
              <a:ext uri="{FF2B5EF4-FFF2-40B4-BE49-F238E27FC236}">
                <a16:creationId xmlns:a16="http://schemas.microsoft.com/office/drawing/2014/main" id="{80BC11E7-836D-F75A-C8E2-5516E40BC1A2}"/>
              </a:ext>
            </a:extLst>
          </p:cNvPr>
          <p:cNvSpPr>
            <a:spLocks noGrp="1"/>
          </p:cNvSpPr>
          <p:nvPr>
            <p:ph type="body" sz="quarter" idx="12"/>
          </p:nvPr>
        </p:nvSpPr>
        <p:spPr>
          <a:xfrm>
            <a:off x="359885" y="1333041"/>
            <a:ext cx="5732362" cy="2357792"/>
          </a:xfrm>
        </p:spPr>
        <p:txBody>
          <a:bodyPr>
            <a:noAutofit/>
          </a:bodyPr>
          <a:lstStyle>
            <a:lvl1pPr marL="285750" indent="-285750">
              <a:lnSpc>
                <a:spcPct val="150000"/>
              </a:lnSpc>
              <a:spcBef>
                <a:spcPts val="0"/>
              </a:spcBef>
              <a:spcAft>
                <a:spcPts val="1200"/>
              </a:spcAft>
              <a:buFontTx/>
              <a:buBlip>
                <a:blip r:embed="rId8">
                  <a:extLst>
                    <a:ext uri="{96DAC541-7B7A-43D3-8B79-37D633B846F1}">
                      <asvg:svgBlip xmlns:asvg="http://schemas.microsoft.com/office/drawing/2016/SVG/main" r:embed="rId9"/>
                    </a:ext>
                  </a:extLst>
                </a:blip>
              </a:buBlip>
              <a:defRPr sz="1400">
                <a:solidFill>
                  <a:schemeClr val="bg1"/>
                </a:solidFill>
                <a:latin typeface="Avenir Next LT Pro" panose="020B0504020202020204" pitchFamily="34" charset="0"/>
              </a:defRPr>
            </a:lvl1pPr>
            <a:lvl2pPr marL="7429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2pPr>
            <a:lvl3pPr marL="1200150" indent="-285750">
              <a:lnSpc>
                <a:spcPct val="150000"/>
              </a:lnSpc>
              <a:spcBef>
                <a:spcPts val="0"/>
              </a:spcBef>
              <a:spcAft>
                <a:spcPts val="1200"/>
              </a:spcAft>
              <a:buFontTx/>
              <a:buBlip>
                <a:blip r:embed="rId10">
                  <a:extLst>
                    <a:ext uri="{96DAC541-7B7A-43D3-8B79-37D633B846F1}">
                      <asvg:svgBlip xmlns:asvg="http://schemas.microsoft.com/office/drawing/2016/SVG/main" r:embed="rId11"/>
                    </a:ext>
                  </a:extLst>
                </a:blip>
              </a:buBlip>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418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3_Two Content">
    <p:bg>
      <p:bgPr>
        <a:solidFill>
          <a:srgbClr val="398FFC"/>
        </a:solidFill>
        <a:effectLst/>
      </p:bgPr>
    </p:bg>
    <p:spTree>
      <p:nvGrpSpPr>
        <p:cNvPr id="1" name=""/>
        <p:cNvGrpSpPr/>
        <p:nvPr/>
      </p:nvGrpSpPr>
      <p:grpSpPr>
        <a:xfrm>
          <a:off x="0" y="0"/>
          <a:ext cx="0" cy="0"/>
          <a:chOff x="0" y="0"/>
          <a:chExt cx="0" cy="0"/>
        </a:xfrm>
      </p:grpSpPr>
      <p:sp>
        <p:nvSpPr>
          <p:cNvPr id="10" name="Graphic 7">
            <a:extLst>
              <a:ext uri="{FF2B5EF4-FFF2-40B4-BE49-F238E27FC236}">
                <a16:creationId xmlns:a16="http://schemas.microsoft.com/office/drawing/2014/main" id="{D73BB417-98AD-29BC-8C92-6BA19673CEB7}"/>
              </a:ext>
            </a:extLst>
          </p:cNvPr>
          <p:cNvSpPr/>
          <p:nvPr/>
        </p:nvSpPr>
        <p:spPr>
          <a:xfrm>
            <a:off x="5691554" y="454769"/>
            <a:ext cx="5641276" cy="5728841"/>
          </a:xfrm>
          <a:custGeom>
            <a:avLst/>
            <a:gdLst>
              <a:gd name="connsiteX0" fmla="*/ 5175980 w 5641276"/>
              <a:gd name="connsiteY0" fmla="*/ 2582127 h 5728841"/>
              <a:gd name="connsiteX1" fmla="*/ 5641277 w 5641276"/>
              <a:gd name="connsiteY1" fmla="*/ 505027 h 5728841"/>
              <a:gd name="connsiteX2" fmla="*/ 4305110 w 5641276"/>
              <a:gd name="connsiteY2" fmla="*/ 1248106 h 5728841"/>
              <a:gd name="connsiteX3" fmla="*/ 2527935 w 5641276"/>
              <a:gd name="connsiteY3" fmla="*/ 743269 h 5728841"/>
              <a:gd name="connsiteX4" fmla="*/ 2269141 w 5641276"/>
              <a:gd name="connsiteY4" fmla="*/ 288478 h 5728841"/>
              <a:gd name="connsiteX5" fmla="*/ 286703 w 5641276"/>
              <a:gd name="connsiteY5" fmla="*/ 0 h 5728841"/>
              <a:gd name="connsiteX6" fmla="*/ 1030224 w 5641276"/>
              <a:gd name="connsiteY6" fmla="*/ 1333926 h 5728841"/>
              <a:gd name="connsiteX7" fmla="*/ 523780 w 5641276"/>
              <a:gd name="connsiteY7" fmla="*/ 3108847 h 5728841"/>
              <a:gd name="connsiteX8" fmla="*/ 390335 w 5641276"/>
              <a:gd name="connsiteY8" fmla="*/ 3188388 h 5728841"/>
              <a:gd name="connsiteX9" fmla="*/ 0 w 5641276"/>
              <a:gd name="connsiteY9" fmla="*/ 5223910 h 5728841"/>
              <a:gd name="connsiteX10" fmla="*/ 1336167 w 5641276"/>
              <a:gd name="connsiteY10" fmla="*/ 4480831 h 5728841"/>
              <a:gd name="connsiteX11" fmla="*/ 3113341 w 5641276"/>
              <a:gd name="connsiteY11" fmla="*/ 4985668 h 5728841"/>
              <a:gd name="connsiteX12" fmla="*/ 3274600 w 5641276"/>
              <a:gd name="connsiteY12" fmla="*/ 5265298 h 5728841"/>
              <a:gd name="connsiteX13" fmla="*/ 5354384 w 5641276"/>
              <a:gd name="connsiteY13" fmla="*/ 5728842 h 5728841"/>
              <a:gd name="connsiteX14" fmla="*/ 4610957 w 5641276"/>
              <a:gd name="connsiteY14" fmla="*/ 4394916 h 5728841"/>
              <a:gd name="connsiteX15" fmla="*/ 5117402 w 5641276"/>
              <a:gd name="connsiteY15" fmla="*/ 2619995 h 5728841"/>
              <a:gd name="connsiteX16" fmla="*/ 5175885 w 5641276"/>
              <a:gd name="connsiteY16" fmla="*/ 2582032 h 5728841"/>
              <a:gd name="connsiteX17" fmla="*/ 3209354 w 5641276"/>
              <a:gd name="connsiteY17" fmla="*/ 3561830 h 5728841"/>
              <a:gd name="connsiteX18" fmla="*/ 2122170 w 5641276"/>
              <a:gd name="connsiteY18" fmla="*/ 3252991 h 5728841"/>
              <a:gd name="connsiteX19" fmla="*/ 2431923 w 5641276"/>
              <a:gd name="connsiteY19" fmla="*/ 2167202 h 5728841"/>
              <a:gd name="connsiteX20" fmla="*/ 3519202 w 5641276"/>
              <a:gd name="connsiteY20" fmla="*/ 2476041 h 5728841"/>
              <a:gd name="connsiteX21" fmla="*/ 3209354 w 5641276"/>
              <a:gd name="connsiteY21" fmla="*/ 3561830 h 5728841"/>
              <a:gd name="connsiteX22" fmla="*/ 3209354 w 5641276"/>
              <a:gd name="connsiteY22" fmla="*/ 3561830 h 572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41276" h="5728841">
                <a:moveTo>
                  <a:pt x="5175980" y="2582127"/>
                </a:moveTo>
                <a:lnTo>
                  <a:pt x="5641277" y="505027"/>
                </a:lnTo>
                <a:lnTo>
                  <a:pt x="4305110" y="1248106"/>
                </a:lnTo>
                <a:cubicBezTo>
                  <a:pt x="3674364" y="1598808"/>
                  <a:pt x="2878931" y="1373031"/>
                  <a:pt x="2527935" y="743269"/>
                </a:cubicBezTo>
                <a:lnTo>
                  <a:pt x="2269141" y="288478"/>
                </a:lnTo>
                <a:lnTo>
                  <a:pt x="286703" y="0"/>
                </a:lnTo>
                <a:lnTo>
                  <a:pt x="1030224" y="1333926"/>
                </a:lnTo>
                <a:cubicBezTo>
                  <a:pt x="1381220" y="1963593"/>
                  <a:pt x="1154621" y="2757859"/>
                  <a:pt x="523780" y="3108847"/>
                </a:cubicBezTo>
                <a:lnTo>
                  <a:pt x="390335" y="3188388"/>
                </a:lnTo>
                <a:lnTo>
                  <a:pt x="0" y="5223910"/>
                </a:lnTo>
                <a:lnTo>
                  <a:pt x="1336167" y="4480831"/>
                </a:lnTo>
                <a:cubicBezTo>
                  <a:pt x="1966913" y="4129938"/>
                  <a:pt x="2762250" y="4355811"/>
                  <a:pt x="3113341" y="4985668"/>
                </a:cubicBezTo>
                <a:lnTo>
                  <a:pt x="3274600" y="5265298"/>
                </a:lnTo>
                <a:lnTo>
                  <a:pt x="5354384" y="5728842"/>
                </a:lnTo>
                <a:lnTo>
                  <a:pt x="4610957" y="4394916"/>
                </a:lnTo>
                <a:cubicBezTo>
                  <a:pt x="4259961" y="3765249"/>
                  <a:pt x="4486561" y="2970983"/>
                  <a:pt x="5117402" y="2619995"/>
                </a:cubicBezTo>
                <a:lnTo>
                  <a:pt x="5175885" y="2582032"/>
                </a:lnTo>
                <a:close/>
                <a:moveTo>
                  <a:pt x="3209354" y="3561830"/>
                </a:moveTo>
                <a:cubicBezTo>
                  <a:pt x="2823496" y="3776476"/>
                  <a:pt x="2336864" y="3638041"/>
                  <a:pt x="2122170" y="3252991"/>
                </a:cubicBezTo>
                <a:cubicBezTo>
                  <a:pt x="1907477" y="2867751"/>
                  <a:pt x="2046161" y="2381753"/>
                  <a:pt x="2431923" y="2167202"/>
                </a:cubicBezTo>
                <a:cubicBezTo>
                  <a:pt x="2817781" y="1952556"/>
                  <a:pt x="3304508" y="2090896"/>
                  <a:pt x="3519202" y="2476041"/>
                </a:cubicBezTo>
                <a:cubicBezTo>
                  <a:pt x="3733895" y="2861091"/>
                  <a:pt x="3595116" y="3347184"/>
                  <a:pt x="3209354" y="3561830"/>
                </a:cubicBezTo>
                <a:lnTo>
                  <a:pt x="3209354" y="3561830"/>
                </a:lnTo>
                <a:close/>
              </a:path>
            </a:pathLst>
          </a:custGeom>
          <a:solidFill>
            <a:srgbClr val="D4EDFC">
              <a:alpha val="7212"/>
            </a:srgbClr>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00353" y="2315137"/>
            <a:ext cx="3376195" cy="3777688"/>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A</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B</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C</a:t>
            </a:r>
          </a:p>
        </p:txBody>
      </p:sp>
    </p:spTree>
    <p:extLst>
      <p:ext uri="{BB962C8B-B14F-4D97-AF65-F5344CB8AC3E}">
        <p14:creationId xmlns:p14="http://schemas.microsoft.com/office/powerpoint/2010/main" val="9747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 calcmode="lin" valueType="num">
                                      <p:cBhvr additive="base">
                                        <p:cTn id="2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wo Content">
    <p:bg>
      <p:bgPr>
        <a:solidFill>
          <a:srgbClr val="398FFC"/>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14DBC16-3473-3C85-21E6-111544F30B65}"/>
              </a:ext>
            </a:extLst>
          </p:cNvPr>
          <p:cNvSpPr/>
          <p:nvPr/>
        </p:nvSpPr>
        <p:spPr>
          <a:xfrm>
            <a:off x="-63" y="5026929"/>
            <a:ext cx="12192063" cy="1831071"/>
          </a:xfrm>
          <a:custGeom>
            <a:avLst/>
            <a:gdLst>
              <a:gd name="connsiteX0" fmla="*/ 10395075 w 12192063"/>
              <a:gd name="connsiteY0" fmla="*/ 1317 h 1831071"/>
              <a:gd name="connsiteX1" fmla="*/ 10821289 w 12192063"/>
              <a:gd name="connsiteY1" fmla="*/ 117474 h 1831071"/>
              <a:gd name="connsiteX2" fmla="*/ 11380343 w 12192063"/>
              <a:gd name="connsiteY2" fmla="*/ 117474 h 1831071"/>
              <a:gd name="connsiteX3" fmla="*/ 11380343 w 12192063"/>
              <a:gd name="connsiteY3" fmla="*/ 120268 h 1831071"/>
              <a:gd name="connsiteX4" fmla="*/ 11985625 w 12192063"/>
              <a:gd name="connsiteY4" fmla="*/ 24256 h 1831071"/>
              <a:gd name="connsiteX5" fmla="*/ 12192063 w 12192063"/>
              <a:gd name="connsiteY5" fmla="*/ 105409 h 1831071"/>
              <a:gd name="connsiteX6" fmla="*/ 12192063 w 12192063"/>
              <a:gd name="connsiteY6" fmla="*/ 1831071 h 1831071"/>
              <a:gd name="connsiteX7" fmla="*/ 0 w 12192063"/>
              <a:gd name="connsiteY7" fmla="*/ 1831071 h 1831071"/>
              <a:gd name="connsiteX8" fmla="*/ 0 w 12192063"/>
              <a:gd name="connsiteY8" fmla="*/ 447102 h 1831071"/>
              <a:gd name="connsiteX9" fmla="*/ 628714 w 12192063"/>
              <a:gd name="connsiteY9" fmla="*/ 442340 h 1831071"/>
              <a:gd name="connsiteX10" fmla="*/ 816356 w 12192063"/>
              <a:gd name="connsiteY10" fmla="*/ 276986 h 1831071"/>
              <a:gd name="connsiteX11" fmla="*/ 1193419 w 12192063"/>
              <a:gd name="connsiteY11" fmla="*/ 368870 h 1831071"/>
              <a:gd name="connsiteX12" fmla="*/ 1679702 w 12192063"/>
              <a:gd name="connsiteY12" fmla="*/ 564514 h 1831071"/>
              <a:gd name="connsiteX13" fmla="*/ 1991995 w 12192063"/>
              <a:gd name="connsiteY13" fmla="*/ 556259 h 1831071"/>
              <a:gd name="connsiteX14" fmla="*/ 2184527 w 12192063"/>
              <a:gd name="connsiteY14" fmla="*/ 390588 h 1831071"/>
              <a:gd name="connsiteX15" fmla="*/ 2426589 w 12192063"/>
              <a:gd name="connsiteY15" fmla="*/ 390588 h 1831071"/>
              <a:gd name="connsiteX16" fmla="*/ 2710942 w 12192063"/>
              <a:gd name="connsiteY16" fmla="*/ 613092 h 1831071"/>
              <a:gd name="connsiteX17" fmla="*/ 2996057 w 12192063"/>
              <a:gd name="connsiteY17" fmla="*/ 613092 h 1831071"/>
              <a:gd name="connsiteX18" fmla="*/ 3345053 w 12192063"/>
              <a:gd name="connsiteY18" fmla="*/ 759904 h 1831071"/>
              <a:gd name="connsiteX19" fmla="*/ 3914521 w 12192063"/>
              <a:gd name="connsiteY19" fmla="*/ 759904 h 1831071"/>
              <a:gd name="connsiteX20" fmla="*/ 4961574 w 12192063"/>
              <a:gd name="connsiteY20" fmla="*/ 759904 h 1831071"/>
              <a:gd name="connsiteX21" fmla="*/ 5728844 w 12192063"/>
              <a:gd name="connsiteY21" fmla="*/ 429513 h 1831071"/>
              <a:gd name="connsiteX22" fmla="*/ 6592444 w 12192063"/>
              <a:gd name="connsiteY22" fmla="*/ 131634 h 1831071"/>
              <a:gd name="connsiteX23" fmla="*/ 7376606 w 12192063"/>
              <a:gd name="connsiteY23" fmla="*/ 117474 h 1831071"/>
              <a:gd name="connsiteX24" fmla="*/ 8088058 w 12192063"/>
              <a:gd name="connsiteY24" fmla="*/ 117474 h 1831071"/>
              <a:gd name="connsiteX25" fmla="*/ 8157782 w 12192063"/>
              <a:gd name="connsiteY25" fmla="*/ 117474 h 1831071"/>
              <a:gd name="connsiteX26" fmla="*/ 9746742 w 12192063"/>
              <a:gd name="connsiteY26" fmla="*/ 117474 h 1831071"/>
              <a:gd name="connsiteX27" fmla="*/ 9755886 w 12192063"/>
              <a:gd name="connsiteY27" fmla="*/ 117474 h 1831071"/>
              <a:gd name="connsiteX28" fmla="*/ 10288587 w 12192063"/>
              <a:gd name="connsiteY28" fmla="*/ 25717 h 1831071"/>
              <a:gd name="connsiteX29" fmla="*/ 10395075 w 12192063"/>
              <a:gd name="connsiteY29" fmla="*/ 1317 h 183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192063" h="1831071">
                <a:moveTo>
                  <a:pt x="10395075" y="1317"/>
                </a:moveTo>
                <a:cubicBezTo>
                  <a:pt x="10552649" y="14211"/>
                  <a:pt x="10821289" y="117474"/>
                  <a:pt x="10821289" y="117474"/>
                </a:cubicBezTo>
                <a:lnTo>
                  <a:pt x="11380343" y="117474"/>
                </a:lnTo>
                <a:lnTo>
                  <a:pt x="11380343" y="120268"/>
                </a:lnTo>
                <a:cubicBezTo>
                  <a:pt x="11380343" y="120268"/>
                  <a:pt x="11875453" y="3047"/>
                  <a:pt x="11985625" y="24256"/>
                </a:cubicBezTo>
                <a:cubicBezTo>
                  <a:pt x="12053951" y="37401"/>
                  <a:pt x="12100814" y="77088"/>
                  <a:pt x="12192063" y="105409"/>
                </a:cubicBezTo>
                <a:lnTo>
                  <a:pt x="12192063" y="1831071"/>
                </a:lnTo>
                <a:lnTo>
                  <a:pt x="0" y="1831071"/>
                </a:lnTo>
                <a:lnTo>
                  <a:pt x="0" y="447102"/>
                </a:lnTo>
                <a:lnTo>
                  <a:pt x="628714" y="442340"/>
                </a:lnTo>
                <a:cubicBezTo>
                  <a:pt x="628714" y="442340"/>
                  <a:pt x="669417" y="234568"/>
                  <a:pt x="816356" y="276986"/>
                </a:cubicBezTo>
                <a:cubicBezTo>
                  <a:pt x="963295" y="319404"/>
                  <a:pt x="1129665" y="344868"/>
                  <a:pt x="1193419" y="368870"/>
                </a:cubicBezTo>
                <a:cubicBezTo>
                  <a:pt x="1257237" y="392874"/>
                  <a:pt x="1679702" y="564514"/>
                  <a:pt x="1679702" y="564514"/>
                </a:cubicBezTo>
                <a:lnTo>
                  <a:pt x="1991995" y="556259"/>
                </a:lnTo>
                <a:lnTo>
                  <a:pt x="2184527" y="390588"/>
                </a:lnTo>
                <a:cubicBezTo>
                  <a:pt x="2184527" y="390588"/>
                  <a:pt x="2334768" y="447928"/>
                  <a:pt x="2426589" y="390588"/>
                </a:cubicBezTo>
                <a:cubicBezTo>
                  <a:pt x="2518474" y="333247"/>
                  <a:pt x="2710942" y="613092"/>
                  <a:pt x="2710942" y="613092"/>
                </a:cubicBezTo>
                <a:cubicBezTo>
                  <a:pt x="2710942" y="613092"/>
                  <a:pt x="2922588" y="631443"/>
                  <a:pt x="2996057" y="613092"/>
                </a:cubicBezTo>
                <a:cubicBezTo>
                  <a:pt x="3069527" y="594676"/>
                  <a:pt x="3198114" y="833310"/>
                  <a:pt x="3345053" y="759904"/>
                </a:cubicBezTo>
                <a:cubicBezTo>
                  <a:pt x="3492056" y="686498"/>
                  <a:pt x="3638995" y="833310"/>
                  <a:pt x="3914521" y="759904"/>
                </a:cubicBezTo>
                <a:cubicBezTo>
                  <a:pt x="4190048" y="686498"/>
                  <a:pt x="4722814" y="759904"/>
                  <a:pt x="4961574" y="759904"/>
                </a:cubicBezTo>
                <a:cubicBezTo>
                  <a:pt x="5200333" y="759904"/>
                  <a:pt x="5420805" y="502919"/>
                  <a:pt x="5728844" y="429513"/>
                </a:cubicBezTo>
                <a:cubicBezTo>
                  <a:pt x="6036882" y="356107"/>
                  <a:pt x="6229033" y="190880"/>
                  <a:pt x="6592444" y="131634"/>
                </a:cubicBezTo>
                <a:cubicBezTo>
                  <a:pt x="6955917" y="72389"/>
                  <a:pt x="6982144" y="190880"/>
                  <a:pt x="7376606" y="117474"/>
                </a:cubicBezTo>
                <a:cubicBezTo>
                  <a:pt x="7771068" y="44068"/>
                  <a:pt x="7900608" y="172529"/>
                  <a:pt x="8088058" y="117474"/>
                </a:cubicBezTo>
                <a:cubicBezTo>
                  <a:pt x="8275511" y="62420"/>
                  <a:pt x="8157782" y="117474"/>
                  <a:pt x="8157782" y="117474"/>
                </a:cubicBezTo>
                <a:lnTo>
                  <a:pt x="9746742" y="117474"/>
                </a:lnTo>
                <a:cubicBezTo>
                  <a:pt x="9746424" y="117474"/>
                  <a:pt x="9749028" y="117474"/>
                  <a:pt x="9755886" y="117474"/>
                </a:cubicBezTo>
                <a:cubicBezTo>
                  <a:pt x="9811004" y="117474"/>
                  <a:pt x="10233470" y="117474"/>
                  <a:pt x="10288587" y="25717"/>
                </a:cubicBezTo>
                <a:cubicBezTo>
                  <a:pt x="10302367" y="2762"/>
                  <a:pt x="10342551" y="-2982"/>
                  <a:pt x="10395075" y="1317"/>
                </a:cubicBezTo>
                <a:close/>
              </a:path>
            </a:pathLst>
          </a:custGeom>
          <a:solidFill>
            <a:srgbClr val="3B38A0"/>
          </a:solidFill>
          <a:ln w="0" cap="flat">
            <a:noFill/>
            <a:prstDash val="solid"/>
            <a:miter/>
          </a:ln>
        </p:spPr>
        <p:txBody>
          <a:bodyPr wrap="square" rtlCol="0" anchor="ctr">
            <a:noAutofit/>
          </a:bodyPr>
          <a:lstStyle/>
          <a:p>
            <a:endParaRPr lang="en-GB"/>
          </a:p>
        </p:txBody>
      </p:sp>
      <p:sp>
        <p:nvSpPr>
          <p:cNvPr id="19" name="Freeform 18">
            <a:extLst>
              <a:ext uri="{FF2B5EF4-FFF2-40B4-BE49-F238E27FC236}">
                <a16:creationId xmlns:a16="http://schemas.microsoft.com/office/drawing/2014/main" id="{9DEE5B9A-EECD-DE4B-473A-321756E264E5}"/>
              </a:ext>
            </a:extLst>
          </p:cNvPr>
          <p:cNvSpPr/>
          <p:nvPr/>
        </p:nvSpPr>
        <p:spPr>
          <a:xfrm>
            <a:off x="-64" y="5906241"/>
            <a:ext cx="12192064" cy="950807"/>
          </a:xfrm>
          <a:custGeom>
            <a:avLst/>
            <a:gdLst>
              <a:gd name="connsiteX0" fmla="*/ 64 w 12192064"/>
              <a:gd name="connsiteY0" fmla="*/ 950807 h 950807"/>
              <a:gd name="connsiteX1" fmla="*/ 12192065 w 12192064"/>
              <a:gd name="connsiteY1" fmla="*/ 950807 h 950807"/>
              <a:gd name="connsiteX2" fmla="*/ 12192065 w 12192064"/>
              <a:gd name="connsiteY2" fmla="*/ 185572 h 950807"/>
              <a:gd name="connsiteX3" fmla="*/ 11883708 w 12192064"/>
              <a:gd name="connsiteY3" fmla="*/ 186461 h 950807"/>
              <a:gd name="connsiteX4" fmla="*/ 10968293 w 12192064"/>
              <a:gd name="connsiteY4" fmla="*/ 186461 h 950807"/>
              <a:gd name="connsiteX5" fmla="*/ 10313163 w 12192064"/>
              <a:gd name="connsiteY5" fmla="*/ 372963 h 950807"/>
              <a:gd name="connsiteX6" fmla="*/ 10212134 w 12192064"/>
              <a:gd name="connsiteY6" fmla="*/ 372963 h 950807"/>
              <a:gd name="connsiteX7" fmla="*/ 9846057 w 12192064"/>
              <a:gd name="connsiteY7" fmla="*/ 244588 h 950807"/>
              <a:gd name="connsiteX8" fmla="*/ 9339581 w 12192064"/>
              <a:gd name="connsiteY8" fmla="*/ 194012 h 950807"/>
              <a:gd name="connsiteX9" fmla="*/ 8494650 w 12192064"/>
              <a:gd name="connsiteY9" fmla="*/ 189507 h 950807"/>
              <a:gd name="connsiteX10" fmla="*/ 6148642 w 12192064"/>
              <a:gd name="connsiteY10" fmla="*/ 189507 h 950807"/>
              <a:gd name="connsiteX11" fmla="*/ 5592319 w 12192064"/>
              <a:gd name="connsiteY11" fmla="*/ 189507 h 950807"/>
              <a:gd name="connsiteX12" fmla="*/ 5013707 w 12192064"/>
              <a:gd name="connsiteY12" fmla="*/ 189507 h 950807"/>
              <a:gd name="connsiteX13" fmla="*/ 3883978 w 12192064"/>
              <a:gd name="connsiteY13" fmla="*/ 97811 h 950807"/>
              <a:gd name="connsiteX14" fmla="*/ 3140012 w 12192064"/>
              <a:gd name="connsiteY14" fmla="*/ 97811 h 950807"/>
              <a:gd name="connsiteX15" fmla="*/ 2882837 w 12192064"/>
              <a:gd name="connsiteY15" fmla="*/ 97811 h 950807"/>
              <a:gd name="connsiteX16" fmla="*/ 2477707 w 12192064"/>
              <a:gd name="connsiteY16" fmla="*/ 97811 h 950807"/>
              <a:gd name="connsiteX17" fmla="*/ 2267522 w 12192064"/>
              <a:gd name="connsiteY17" fmla="*/ 97811 h 950807"/>
              <a:gd name="connsiteX18" fmla="*/ 1913700 w 12192064"/>
              <a:gd name="connsiteY18" fmla="*/ 61132 h 950807"/>
              <a:gd name="connsiteX19" fmla="*/ 1551115 w 12192064"/>
              <a:gd name="connsiteY19" fmla="*/ 49392 h 950807"/>
              <a:gd name="connsiteX20" fmla="*/ 1413320 w 12192064"/>
              <a:gd name="connsiteY20" fmla="*/ 49392 h 950807"/>
              <a:gd name="connsiteX21" fmla="*/ 1193356 w 12192064"/>
              <a:gd name="connsiteY21" fmla="*/ 49392 h 950807"/>
              <a:gd name="connsiteX22" fmla="*/ 898906 w 12192064"/>
              <a:gd name="connsiteY22" fmla="*/ 49392 h 950807"/>
              <a:gd name="connsiteX23" fmla="*/ 705930 w 12192064"/>
              <a:gd name="connsiteY23" fmla="*/ 48885 h 950807"/>
              <a:gd name="connsiteX24" fmla="*/ 448501 w 12192064"/>
              <a:gd name="connsiteY24" fmla="*/ 97811 h 950807"/>
              <a:gd name="connsiteX25" fmla="*/ 255143 w 12192064"/>
              <a:gd name="connsiteY25" fmla="*/ 24454 h 950807"/>
              <a:gd name="connsiteX26" fmla="*/ 0 w 12192064"/>
              <a:gd name="connsiteY26" fmla="*/ 8462 h 950807"/>
              <a:gd name="connsiteX27" fmla="*/ 0 w 12192064"/>
              <a:gd name="connsiteY27" fmla="*/ 950807 h 95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64" h="950807">
                <a:moveTo>
                  <a:pt x="64" y="950807"/>
                </a:moveTo>
                <a:lnTo>
                  <a:pt x="12192065" y="950807"/>
                </a:lnTo>
                <a:lnTo>
                  <a:pt x="12192065" y="185572"/>
                </a:lnTo>
                <a:cubicBezTo>
                  <a:pt x="12142725" y="185445"/>
                  <a:pt x="12060493" y="188936"/>
                  <a:pt x="11883708" y="186461"/>
                </a:cubicBezTo>
                <a:cubicBezTo>
                  <a:pt x="11663300" y="183415"/>
                  <a:pt x="11066273" y="189507"/>
                  <a:pt x="10968293" y="186461"/>
                </a:cubicBezTo>
                <a:cubicBezTo>
                  <a:pt x="10870312" y="183415"/>
                  <a:pt x="10313163" y="372963"/>
                  <a:pt x="10313163" y="372963"/>
                </a:cubicBezTo>
                <a:lnTo>
                  <a:pt x="10212134" y="372963"/>
                </a:lnTo>
                <a:cubicBezTo>
                  <a:pt x="10111106" y="372963"/>
                  <a:pt x="10046844" y="299606"/>
                  <a:pt x="9846057" y="244588"/>
                </a:cubicBezTo>
                <a:cubicBezTo>
                  <a:pt x="9645270" y="189570"/>
                  <a:pt x="9679433" y="217047"/>
                  <a:pt x="9339581" y="194012"/>
                </a:cubicBezTo>
                <a:cubicBezTo>
                  <a:pt x="8999729" y="170977"/>
                  <a:pt x="8522146" y="217047"/>
                  <a:pt x="8494650" y="189507"/>
                </a:cubicBezTo>
                <a:cubicBezTo>
                  <a:pt x="8467091" y="161966"/>
                  <a:pt x="6308726" y="207846"/>
                  <a:pt x="6148642" y="189507"/>
                </a:cubicBezTo>
                <a:cubicBezTo>
                  <a:pt x="5988559" y="171167"/>
                  <a:pt x="5592319" y="189507"/>
                  <a:pt x="5592319" y="189507"/>
                </a:cubicBezTo>
                <a:lnTo>
                  <a:pt x="5013707" y="189507"/>
                </a:lnTo>
                <a:cubicBezTo>
                  <a:pt x="4802442" y="189507"/>
                  <a:pt x="4141153" y="152828"/>
                  <a:pt x="3883978" y="97811"/>
                </a:cubicBezTo>
                <a:cubicBezTo>
                  <a:pt x="3626803" y="42793"/>
                  <a:pt x="3140012" y="97811"/>
                  <a:pt x="3140012" y="97811"/>
                </a:cubicBezTo>
                <a:cubicBezTo>
                  <a:pt x="3140012" y="97811"/>
                  <a:pt x="2993962" y="61132"/>
                  <a:pt x="2882837" y="97811"/>
                </a:cubicBezTo>
                <a:cubicBezTo>
                  <a:pt x="2771712" y="134489"/>
                  <a:pt x="2634869" y="79471"/>
                  <a:pt x="2477707" y="97811"/>
                </a:cubicBezTo>
                <a:cubicBezTo>
                  <a:pt x="2320544" y="116150"/>
                  <a:pt x="2377694" y="79471"/>
                  <a:pt x="2267522" y="97811"/>
                </a:cubicBezTo>
                <a:cubicBezTo>
                  <a:pt x="2157286" y="116150"/>
                  <a:pt x="1913700" y="61132"/>
                  <a:pt x="1913700" y="61132"/>
                </a:cubicBezTo>
                <a:lnTo>
                  <a:pt x="1551115" y="49392"/>
                </a:lnTo>
                <a:cubicBezTo>
                  <a:pt x="1551115" y="49392"/>
                  <a:pt x="1495997" y="51994"/>
                  <a:pt x="1413320" y="49392"/>
                </a:cubicBezTo>
                <a:cubicBezTo>
                  <a:pt x="1330643" y="46791"/>
                  <a:pt x="1238758" y="51994"/>
                  <a:pt x="1193356" y="49392"/>
                </a:cubicBezTo>
                <a:cubicBezTo>
                  <a:pt x="1147953" y="46791"/>
                  <a:pt x="1009079" y="51994"/>
                  <a:pt x="898906" y="49392"/>
                </a:cubicBezTo>
                <a:cubicBezTo>
                  <a:pt x="788670" y="46791"/>
                  <a:pt x="770192" y="51994"/>
                  <a:pt x="705930" y="48885"/>
                </a:cubicBezTo>
                <a:cubicBezTo>
                  <a:pt x="641604" y="45839"/>
                  <a:pt x="549529" y="106948"/>
                  <a:pt x="448501" y="97811"/>
                </a:cubicBezTo>
                <a:cubicBezTo>
                  <a:pt x="347472" y="88609"/>
                  <a:pt x="319469" y="79471"/>
                  <a:pt x="255143" y="24454"/>
                </a:cubicBezTo>
                <a:cubicBezTo>
                  <a:pt x="216726" y="-8417"/>
                  <a:pt x="93218" y="-2008"/>
                  <a:pt x="0" y="8462"/>
                </a:cubicBezTo>
                <a:lnTo>
                  <a:pt x="0" y="950807"/>
                </a:lnTo>
                <a:close/>
              </a:path>
            </a:pathLst>
          </a:custGeom>
          <a:solidFill>
            <a:srgbClr val="1B1464"/>
          </a:solidFill>
          <a:ln w="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2104990-5982-516C-B777-07F20A93584A}"/>
              </a:ext>
            </a:extLst>
          </p:cNvPr>
          <p:cNvSpPr/>
          <p:nvPr/>
        </p:nvSpPr>
        <p:spPr>
          <a:xfrm>
            <a:off x="5602632" y="3691468"/>
            <a:ext cx="1882648" cy="2455997"/>
          </a:xfrm>
          <a:custGeom>
            <a:avLst/>
            <a:gdLst>
              <a:gd name="connsiteX0" fmla="*/ 1786573 w 1882648"/>
              <a:gd name="connsiteY0" fmla="*/ 2388987 h 2455997"/>
              <a:gd name="connsiteX1" fmla="*/ 1746377 w 1882648"/>
              <a:gd name="connsiteY1" fmla="*/ 2388987 h 2455997"/>
              <a:gd name="connsiteX2" fmla="*/ 1746377 w 1882648"/>
              <a:gd name="connsiteY2" fmla="*/ 2272098 h 2455997"/>
              <a:gd name="connsiteX3" fmla="*/ 1621092 w 1882648"/>
              <a:gd name="connsiteY3" fmla="*/ 2067384 h 2455997"/>
              <a:gd name="connsiteX4" fmla="*/ 1625727 w 1882648"/>
              <a:gd name="connsiteY4" fmla="*/ 2067384 h 2455997"/>
              <a:gd name="connsiteX5" fmla="*/ 1625727 w 1882648"/>
              <a:gd name="connsiteY5" fmla="*/ 1062406 h 2455997"/>
              <a:gd name="connsiteX6" fmla="*/ 1670050 w 1882648"/>
              <a:gd name="connsiteY6" fmla="*/ 1062406 h 2455997"/>
              <a:gd name="connsiteX7" fmla="*/ 1706690 w 1882648"/>
              <a:gd name="connsiteY7" fmla="*/ 781036 h 2455997"/>
              <a:gd name="connsiteX8" fmla="*/ 1625727 w 1882648"/>
              <a:gd name="connsiteY8" fmla="*/ 781036 h 2455997"/>
              <a:gd name="connsiteX9" fmla="*/ 1625727 w 1882648"/>
              <a:gd name="connsiteY9" fmla="*/ 504297 h 2455997"/>
              <a:gd name="connsiteX10" fmla="*/ 1882648 w 1882648"/>
              <a:gd name="connsiteY10" fmla="*/ 446678 h 2455997"/>
              <a:gd name="connsiteX11" fmla="*/ 1806321 w 1882648"/>
              <a:gd name="connsiteY11" fmla="*/ 323634 h 2455997"/>
              <a:gd name="connsiteX12" fmla="*/ 1732534 w 1882648"/>
              <a:gd name="connsiteY12" fmla="*/ 336642 h 2455997"/>
              <a:gd name="connsiteX13" fmla="*/ 1679575 w 1882648"/>
              <a:gd name="connsiteY13" fmla="*/ 247675 h 2455997"/>
              <a:gd name="connsiteX14" fmla="*/ 1561592 w 1882648"/>
              <a:gd name="connsiteY14" fmla="*/ 268299 h 2455997"/>
              <a:gd name="connsiteX15" fmla="*/ 1472058 w 1882648"/>
              <a:gd name="connsiteY15" fmla="*/ 43215 h 2455997"/>
              <a:gd name="connsiteX16" fmla="*/ 1428052 w 1882648"/>
              <a:gd name="connsiteY16" fmla="*/ 0 h 2455997"/>
              <a:gd name="connsiteX17" fmla="*/ 1387475 w 1882648"/>
              <a:gd name="connsiteY17" fmla="*/ 26652 h 2455997"/>
              <a:gd name="connsiteX18" fmla="*/ 1346962 w 1882648"/>
              <a:gd name="connsiteY18" fmla="*/ 0 h 2455997"/>
              <a:gd name="connsiteX19" fmla="*/ 1306449 w 1882648"/>
              <a:gd name="connsiteY19" fmla="*/ 26652 h 2455997"/>
              <a:gd name="connsiteX20" fmla="*/ 1265936 w 1882648"/>
              <a:gd name="connsiteY20" fmla="*/ 0 h 2455997"/>
              <a:gd name="connsiteX21" fmla="*/ 1225423 w 1882648"/>
              <a:gd name="connsiteY21" fmla="*/ 26652 h 2455997"/>
              <a:gd name="connsiteX22" fmla="*/ 1184974 w 1882648"/>
              <a:gd name="connsiteY22" fmla="*/ 0 h 2455997"/>
              <a:gd name="connsiteX23" fmla="*/ 1144461 w 1882648"/>
              <a:gd name="connsiteY23" fmla="*/ 26652 h 2455997"/>
              <a:gd name="connsiteX24" fmla="*/ 1103948 w 1882648"/>
              <a:gd name="connsiteY24" fmla="*/ 0 h 2455997"/>
              <a:gd name="connsiteX25" fmla="*/ 1063498 w 1882648"/>
              <a:gd name="connsiteY25" fmla="*/ 26652 h 2455997"/>
              <a:gd name="connsiteX26" fmla="*/ 1023049 w 1882648"/>
              <a:gd name="connsiteY26" fmla="*/ 0 h 2455997"/>
              <a:gd name="connsiteX27" fmla="*/ 982536 w 1882648"/>
              <a:gd name="connsiteY27" fmla="*/ 26652 h 2455997"/>
              <a:gd name="connsiteX28" fmla="*/ 942086 w 1882648"/>
              <a:gd name="connsiteY28" fmla="*/ 0 h 2455997"/>
              <a:gd name="connsiteX29" fmla="*/ 901573 w 1882648"/>
              <a:gd name="connsiteY29" fmla="*/ 26652 h 2455997"/>
              <a:gd name="connsiteX30" fmla="*/ 861124 w 1882648"/>
              <a:gd name="connsiteY30" fmla="*/ 0 h 2455997"/>
              <a:gd name="connsiteX31" fmla="*/ 820611 w 1882648"/>
              <a:gd name="connsiteY31" fmla="*/ 26652 h 2455997"/>
              <a:gd name="connsiteX32" fmla="*/ 780098 w 1882648"/>
              <a:gd name="connsiteY32" fmla="*/ 0 h 2455997"/>
              <a:gd name="connsiteX33" fmla="*/ 739648 w 1882648"/>
              <a:gd name="connsiteY33" fmla="*/ 26652 h 2455997"/>
              <a:gd name="connsiteX34" fmla="*/ 699135 w 1882648"/>
              <a:gd name="connsiteY34" fmla="*/ 0 h 2455997"/>
              <a:gd name="connsiteX35" fmla="*/ 658622 w 1882648"/>
              <a:gd name="connsiteY35" fmla="*/ 26652 h 2455997"/>
              <a:gd name="connsiteX36" fmla="*/ 618173 w 1882648"/>
              <a:gd name="connsiteY36" fmla="*/ 0 h 2455997"/>
              <a:gd name="connsiteX37" fmla="*/ 577723 w 1882648"/>
              <a:gd name="connsiteY37" fmla="*/ 26652 h 2455997"/>
              <a:gd name="connsiteX38" fmla="*/ 537210 w 1882648"/>
              <a:gd name="connsiteY38" fmla="*/ 0 h 2455997"/>
              <a:gd name="connsiteX39" fmla="*/ 496761 w 1882648"/>
              <a:gd name="connsiteY39" fmla="*/ 26652 h 2455997"/>
              <a:gd name="connsiteX40" fmla="*/ 456248 w 1882648"/>
              <a:gd name="connsiteY40" fmla="*/ 0 h 2455997"/>
              <a:gd name="connsiteX41" fmla="*/ 412369 w 1882648"/>
              <a:gd name="connsiteY41" fmla="*/ 43278 h 2455997"/>
              <a:gd name="connsiteX42" fmla="*/ 412496 w 1882648"/>
              <a:gd name="connsiteY42" fmla="*/ 44420 h 2455997"/>
              <a:gd name="connsiteX43" fmla="*/ 321373 w 1882648"/>
              <a:gd name="connsiteY43" fmla="*/ 268489 h 2455997"/>
              <a:gd name="connsiteX44" fmla="*/ 203200 w 1882648"/>
              <a:gd name="connsiteY44" fmla="*/ 247738 h 2455997"/>
              <a:gd name="connsiteX45" fmla="*/ 151448 w 1882648"/>
              <a:gd name="connsiteY45" fmla="*/ 336706 h 2455997"/>
              <a:gd name="connsiteX46" fmla="*/ 80010 w 1882648"/>
              <a:gd name="connsiteY46" fmla="*/ 323697 h 2455997"/>
              <a:gd name="connsiteX47" fmla="*/ 0 w 1882648"/>
              <a:gd name="connsiteY47" fmla="*/ 446741 h 2455997"/>
              <a:gd name="connsiteX48" fmla="*/ 257937 w 1882648"/>
              <a:gd name="connsiteY48" fmla="*/ 504361 h 2455997"/>
              <a:gd name="connsiteX49" fmla="*/ 257937 w 1882648"/>
              <a:gd name="connsiteY49" fmla="*/ 781099 h 2455997"/>
              <a:gd name="connsiteX50" fmla="*/ 181547 w 1882648"/>
              <a:gd name="connsiteY50" fmla="*/ 781099 h 2455997"/>
              <a:gd name="connsiteX51" fmla="*/ 218186 w 1882648"/>
              <a:gd name="connsiteY51" fmla="*/ 1062470 h 2455997"/>
              <a:gd name="connsiteX52" fmla="*/ 257937 w 1882648"/>
              <a:gd name="connsiteY52" fmla="*/ 1062470 h 2455997"/>
              <a:gd name="connsiteX53" fmla="*/ 257937 w 1882648"/>
              <a:gd name="connsiteY53" fmla="*/ 2067447 h 2455997"/>
              <a:gd name="connsiteX54" fmla="*/ 267145 w 1882648"/>
              <a:gd name="connsiteY54" fmla="*/ 2067447 h 2455997"/>
              <a:gd name="connsiteX55" fmla="*/ 137223 w 1882648"/>
              <a:gd name="connsiteY55" fmla="*/ 2272161 h 2455997"/>
              <a:gd name="connsiteX56" fmla="*/ 137223 w 1882648"/>
              <a:gd name="connsiteY56" fmla="*/ 2389050 h 2455997"/>
              <a:gd name="connsiteX57" fmla="*/ 101600 w 1882648"/>
              <a:gd name="connsiteY57" fmla="*/ 2389050 h 2455997"/>
              <a:gd name="connsiteX58" fmla="*/ 114935 w 1882648"/>
              <a:gd name="connsiteY58" fmla="*/ 2429219 h 2455997"/>
              <a:gd name="connsiteX59" fmla="*/ 79947 w 1882648"/>
              <a:gd name="connsiteY59" fmla="*/ 2429219 h 2455997"/>
              <a:gd name="connsiteX60" fmla="*/ 94805 w 1882648"/>
              <a:gd name="connsiteY60" fmla="*/ 2455998 h 2455997"/>
              <a:gd name="connsiteX61" fmla="*/ 556451 w 1882648"/>
              <a:gd name="connsiteY61" fmla="*/ 2455998 h 2455997"/>
              <a:gd name="connsiteX62" fmla="*/ 569405 w 1882648"/>
              <a:gd name="connsiteY62" fmla="*/ 2429219 h 2455997"/>
              <a:gd name="connsiteX63" fmla="*/ 529463 w 1882648"/>
              <a:gd name="connsiteY63" fmla="*/ 2429219 h 2455997"/>
              <a:gd name="connsiteX64" fmla="*/ 541147 w 1882648"/>
              <a:gd name="connsiteY64" fmla="*/ 2389050 h 2455997"/>
              <a:gd name="connsiteX65" fmla="*/ 499301 w 1882648"/>
              <a:gd name="connsiteY65" fmla="*/ 2389050 h 2455997"/>
              <a:gd name="connsiteX66" fmla="*/ 499301 w 1882648"/>
              <a:gd name="connsiteY66" fmla="*/ 2272161 h 2455997"/>
              <a:gd name="connsiteX67" fmla="*/ 375793 w 1882648"/>
              <a:gd name="connsiteY67" fmla="*/ 2067447 h 2455997"/>
              <a:gd name="connsiteX68" fmla="*/ 365252 w 1882648"/>
              <a:gd name="connsiteY68" fmla="*/ 2067447 h 2455997"/>
              <a:gd name="connsiteX69" fmla="*/ 365252 w 1882648"/>
              <a:gd name="connsiteY69" fmla="*/ 1062470 h 2455997"/>
              <a:gd name="connsiteX70" fmla="*/ 447992 w 1882648"/>
              <a:gd name="connsiteY70" fmla="*/ 1062470 h 2455997"/>
              <a:gd name="connsiteX71" fmla="*/ 442278 w 1882648"/>
              <a:gd name="connsiteY71" fmla="*/ 941900 h 2455997"/>
              <a:gd name="connsiteX72" fmla="*/ 494348 w 1882648"/>
              <a:gd name="connsiteY72" fmla="*/ 941900 h 2455997"/>
              <a:gd name="connsiteX73" fmla="*/ 501206 w 1882648"/>
              <a:gd name="connsiteY73" fmla="*/ 1102702 h 2455997"/>
              <a:gd name="connsiteX74" fmla="*/ 1380300 w 1882648"/>
              <a:gd name="connsiteY74" fmla="*/ 1102702 h 2455997"/>
              <a:gd name="connsiteX75" fmla="*/ 1388237 w 1882648"/>
              <a:gd name="connsiteY75" fmla="*/ 941900 h 2455997"/>
              <a:gd name="connsiteX76" fmla="*/ 1440625 w 1882648"/>
              <a:gd name="connsiteY76" fmla="*/ 941900 h 2455997"/>
              <a:gd name="connsiteX77" fmla="*/ 1435862 w 1882648"/>
              <a:gd name="connsiteY77" fmla="*/ 1062470 h 2455997"/>
              <a:gd name="connsiteX78" fmla="*/ 1518476 w 1882648"/>
              <a:gd name="connsiteY78" fmla="*/ 1062470 h 2455997"/>
              <a:gd name="connsiteX79" fmla="*/ 1518476 w 1882648"/>
              <a:gd name="connsiteY79" fmla="*/ 2067447 h 2455997"/>
              <a:gd name="connsiteX80" fmla="*/ 1503617 w 1882648"/>
              <a:gd name="connsiteY80" fmla="*/ 2067447 h 2455997"/>
              <a:gd name="connsiteX81" fmla="*/ 1384427 w 1882648"/>
              <a:gd name="connsiteY81" fmla="*/ 2272161 h 2455997"/>
              <a:gd name="connsiteX82" fmla="*/ 1384427 w 1882648"/>
              <a:gd name="connsiteY82" fmla="*/ 2389050 h 2455997"/>
              <a:gd name="connsiteX83" fmla="*/ 1347153 w 1882648"/>
              <a:gd name="connsiteY83" fmla="*/ 2389050 h 2455997"/>
              <a:gd name="connsiteX84" fmla="*/ 1358837 w 1882648"/>
              <a:gd name="connsiteY84" fmla="*/ 2429219 h 2455997"/>
              <a:gd name="connsiteX85" fmla="*/ 1318895 w 1882648"/>
              <a:gd name="connsiteY85" fmla="*/ 2429219 h 2455997"/>
              <a:gd name="connsiteX86" fmla="*/ 1331849 w 1882648"/>
              <a:gd name="connsiteY86" fmla="*/ 2455998 h 2455997"/>
              <a:gd name="connsiteX87" fmla="*/ 1793558 w 1882648"/>
              <a:gd name="connsiteY87" fmla="*/ 2455998 h 2455997"/>
              <a:gd name="connsiteX88" fmla="*/ 1808417 w 1882648"/>
              <a:gd name="connsiteY88" fmla="*/ 2429219 h 2455997"/>
              <a:gd name="connsiteX89" fmla="*/ 1773428 w 1882648"/>
              <a:gd name="connsiteY89" fmla="*/ 2429219 h 2455997"/>
              <a:gd name="connsiteX90" fmla="*/ 1786763 w 1882648"/>
              <a:gd name="connsiteY90" fmla="*/ 2389050 h 2455997"/>
              <a:gd name="connsiteX91" fmla="*/ 1446911 w 1882648"/>
              <a:gd name="connsiteY91" fmla="*/ 781036 h 2455997"/>
              <a:gd name="connsiteX92" fmla="*/ 1443228 w 1882648"/>
              <a:gd name="connsiteY92" fmla="*/ 874826 h 2455997"/>
              <a:gd name="connsiteX93" fmla="*/ 1391476 w 1882648"/>
              <a:gd name="connsiteY93" fmla="*/ 874826 h 2455997"/>
              <a:gd name="connsiteX94" fmla="*/ 1398016 w 1882648"/>
              <a:gd name="connsiteY94" fmla="*/ 740804 h 2455997"/>
              <a:gd name="connsiteX95" fmla="*/ 485648 w 1882648"/>
              <a:gd name="connsiteY95" fmla="*/ 740804 h 2455997"/>
              <a:gd name="connsiteX96" fmla="*/ 491427 w 1882648"/>
              <a:gd name="connsiteY96" fmla="*/ 874826 h 2455997"/>
              <a:gd name="connsiteX97" fmla="*/ 439039 w 1882648"/>
              <a:gd name="connsiteY97" fmla="*/ 874826 h 2455997"/>
              <a:gd name="connsiteX98" fmla="*/ 434594 w 1882648"/>
              <a:gd name="connsiteY98" fmla="*/ 781036 h 2455997"/>
              <a:gd name="connsiteX99" fmla="*/ 365189 w 1882648"/>
              <a:gd name="connsiteY99" fmla="*/ 781036 h 2455997"/>
              <a:gd name="connsiteX100" fmla="*/ 365189 w 1882648"/>
              <a:gd name="connsiteY100" fmla="*/ 519464 h 2455997"/>
              <a:gd name="connsiteX101" fmla="*/ 780860 w 1882648"/>
              <a:gd name="connsiteY101" fmla="*/ 559188 h 2455997"/>
              <a:gd name="connsiteX102" fmla="*/ 780860 w 1882648"/>
              <a:gd name="connsiteY102" fmla="*/ 669414 h 2455997"/>
              <a:gd name="connsiteX103" fmla="*/ 787527 w 1882648"/>
              <a:gd name="connsiteY103" fmla="*/ 696002 h 2455997"/>
              <a:gd name="connsiteX104" fmla="*/ 804164 w 1882648"/>
              <a:gd name="connsiteY104" fmla="*/ 656088 h 2455997"/>
              <a:gd name="connsiteX105" fmla="*/ 822452 w 1882648"/>
              <a:gd name="connsiteY105" fmla="*/ 696002 h 2455997"/>
              <a:gd name="connsiteX106" fmla="*/ 841629 w 1882648"/>
              <a:gd name="connsiteY106" fmla="*/ 656088 h 2455997"/>
              <a:gd name="connsiteX107" fmla="*/ 861187 w 1882648"/>
              <a:gd name="connsiteY107" fmla="*/ 696002 h 2455997"/>
              <a:gd name="connsiteX108" fmla="*/ 880999 w 1882648"/>
              <a:gd name="connsiteY108" fmla="*/ 656088 h 2455997"/>
              <a:gd name="connsiteX109" fmla="*/ 900875 w 1882648"/>
              <a:gd name="connsiteY109" fmla="*/ 696002 h 2455997"/>
              <a:gd name="connsiteX110" fmla="*/ 920814 w 1882648"/>
              <a:gd name="connsiteY110" fmla="*/ 656088 h 2455997"/>
              <a:gd name="connsiteX111" fmla="*/ 940753 w 1882648"/>
              <a:gd name="connsiteY111" fmla="*/ 696002 h 2455997"/>
              <a:gd name="connsiteX112" fmla="*/ 960692 w 1882648"/>
              <a:gd name="connsiteY112" fmla="*/ 656088 h 2455997"/>
              <a:gd name="connsiteX113" fmla="*/ 980631 w 1882648"/>
              <a:gd name="connsiteY113" fmla="*/ 696002 h 2455997"/>
              <a:gd name="connsiteX114" fmla="*/ 1000633 w 1882648"/>
              <a:gd name="connsiteY114" fmla="*/ 656088 h 2455997"/>
              <a:gd name="connsiteX115" fmla="*/ 1020572 w 1882648"/>
              <a:gd name="connsiteY115" fmla="*/ 696002 h 2455997"/>
              <a:gd name="connsiteX116" fmla="*/ 1040575 w 1882648"/>
              <a:gd name="connsiteY116" fmla="*/ 656088 h 2455997"/>
              <a:gd name="connsiteX117" fmla="*/ 1060577 w 1882648"/>
              <a:gd name="connsiteY117" fmla="*/ 696002 h 2455997"/>
              <a:gd name="connsiteX118" fmla="*/ 1080516 w 1882648"/>
              <a:gd name="connsiteY118" fmla="*/ 656088 h 2455997"/>
              <a:gd name="connsiteX119" fmla="*/ 1101598 w 1882648"/>
              <a:gd name="connsiteY119" fmla="*/ 696002 h 2455997"/>
              <a:gd name="connsiteX120" fmla="*/ 1116013 w 1882648"/>
              <a:gd name="connsiteY120" fmla="*/ 669414 h 2455997"/>
              <a:gd name="connsiteX121" fmla="*/ 1116013 w 1882648"/>
              <a:gd name="connsiteY121" fmla="*/ 559188 h 2455997"/>
              <a:gd name="connsiteX122" fmla="*/ 1518285 w 1882648"/>
              <a:gd name="connsiteY122" fmla="*/ 519464 h 2455997"/>
              <a:gd name="connsiteX123" fmla="*/ 1518285 w 1882648"/>
              <a:gd name="connsiteY123" fmla="*/ 781036 h 2455997"/>
              <a:gd name="connsiteX124" fmla="*/ 1446784 w 1882648"/>
              <a:gd name="connsiteY124" fmla="*/ 781036 h 245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1882648" h="2455997">
                <a:moveTo>
                  <a:pt x="1786573" y="2388987"/>
                </a:moveTo>
                <a:lnTo>
                  <a:pt x="1746377" y="2388987"/>
                </a:lnTo>
                <a:lnTo>
                  <a:pt x="1746377" y="2272098"/>
                </a:lnTo>
                <a:cubicBezTo>
                  <a:pt x="1625727" y="2272098"/>
                  <a:pt x="1621092" y="2067384"/>
                  <a:pt x="1621092" y="2067384"/>
                </a:cubicBezTo>
                <a:lnTo>
                  <a:pt x="1625727" y="2067384"/>
                </a:lnTo>
                <a:lnTo>
                  <a:pt x="1625727" y="1062406"/>
                </a:lnTo>
                <a:lnTo>
                  <a:pt x="1670050" y="1062406"/>
                </a:lnTo>
                <a:lnTo>
                  <a:pt x="1706690" y="781036"/>
                </a:lnTo>
                <a:lnTo>
                  <a:pt x="1625727" y="781036"/>
                </a:lnTo>
                <a:lnTo>
                  <a:pt x="1625727" y="504297"/>
                </a:lnTo>
                <a:cubicBezTo>
                  <a:pt x="1692783" y="489258"/>
                  <a:pt x="1791526" y="470347"/>
                  <a:pt x="1882648" y="446678"/>
                </a:cubicBezTo>
                <a:lnTo>
                  <a:pt x="1806321" y="323634"/>
                </a:lnTo>
                <a:cubicBezTo>
                  <a:pt x="1806321" y="323634"/>
                  <a:pt x="1777492" y="328774"/>
                  <a:pt x="1732534" y="336642"/>
                </a:cubicBezTo>
                <a:lnTo>
                  <a:pt x="1679575" y="247675"/>
                </a:lnTo>
                <a:cubicBezTo>
                  <a:pt x="1679575" y="247675"/>
                  <a:pt x="1633856" y="256495"/>
                  <a:pt x="1561592" y="268299"/>
                </a:cubicBezTo>
                <a:lnTo>
                  <a:pt x="1472058" y="43215"/>
                </a:lnTo>
                <a:cubicBezTo>
                  <a:pt x="1472058" y="19355"/>
                  <a:pt x="1452246" y="0"/>
                  <a:pt x="1428052" y="0"/>
                </a:cubicBezTo>
                <a:cubicBezTo>
                  <a:pt x="1409827" y="0"/>
                  <a:pt x="1394079" y="10978"/>
                  <a:pt x="1387475" y="26652"/>
                </a:cubicBezTo>
                <a:cubicBezTo>
                  <a:pt x="1380871" y="11042"/>
                  <a:pt x="1365187" y="0"/>
                  <a:pt x="1346962" y="0"/>
                </a:cubicBezTo>
                <a:cubicBezTo>
                  <a:pt x="1328738" y="0"/>
                  <a:pt x="1313053" y="10978"/>
                  <a:pt x="1306449" y="26652"/>
                </a:cubicBezTo>
                <a:cubicBezTo>
                  <a:pt x="1299845" y="11042"/>
                  <a:pt x="1284224" y="0"/>
                  <a:pt x="1265936" y="0"/>
                </a:cubicBezTo>
                <a:cubicBezTo>
                  <a:pt x="1247648" y="0"/>
                  <a:pt x="1232027" y="10978"/>
                  <a:pt x="1225423" y="26652"/>
                </a:cubicBezTo>
                <a:cubicBezTo>
                  <a:pt x="1218819" y="11042"/>
                  <a:pt x="1203198" y="0"/>
                  <a:pt x="1184974" y="0"/>
                </a:cubicBezTo>
                <a:cubicBezTo>
                  <a:pt x="1166749" y="0"/>
                  <a:pt x="1151128" y="10978"/>
                  <a:pt x="1144461" y="26652"/>
                </a:cubicBezTo>
                <a:cubicBezTo>
                  <a:pt x="1137857" y="11042"/>
                  <a:pt x="1122236" y="0"/>
                  <a:pt x="1103948" y="0"/>
                </a:cubicBezTo>
                <a:cubicBezTo>
                  <a:pt x="1085660" y="0"/>
                  <a:pt x="1070102" y="10978"/>
                  <a:pt x="1063498" y="26652"/>
                </a:cubicBezTo>
                <a:cubicBezTo>
                  <a:pt x="1056894" y="11042"/>
                  <a:pt x="1041273" y="0"/>
                  <a:pt x="1023049" y="0"/>
                </a:cubicBezTo>
                <a:cubicBezTo>
                  <a:pt x="1004824" y="0"/>
                  <a:pt x="989140" y="10978"/>
                  <a:pt x="982536" y="26652"/>
                </a:cubicBezTo>
                <a:cubicBezTo>
                  <a:pt x="975932" y="11042"/>
                  <a:pt x="960311" y="0"/>
                  <a:pt x="942086" y="0"/>
                </a:cubicBezTo>
                <a:cubicBezTo>
                  <a:pt x="923862" y="0"/>
                  <a:pt x="908177" y="10978"/>
                  <a:pt x="901573" y="26652"/>
                </a:cubicBezTo>
                <a:cubicBezTo>
                  <a:pt x="894969" y="11042"/>
                  <a:pt x="879348" y="0"/>
                  <a:pt x="861124" y="0"/>
                </a:cubicBezTo>
                <a:cubicBezTo>
                  <a:pt x="842899" y="0"/>
                  <a:pt x="827215" y="10978"/>
                  <a:pt x="820611" y="26652"/>
                </a:cubicBezTo>
                <a:cubicBezTo>
                  <a:pt x="814007" y="11042"/>
                  <a:pt x="798386" y="0"/>
                  <a:pt x="780098" y="0"/>
                </a:cubicBezTo>
                <a:cubicBezTo>
                  <a:pt x="761810" y="0"/>
                  <a:pt x="746189" y="10978"/>
                  <a:pt x="739648" y="26652"/>
                </a:cubicBezTo>
                <a:cubicBezTo>
                  <a:pt x="733044" y="11042"/>
                  <a:pt x="717423" y="0"/>
                  <a:pt x="699135" y="0"/>
                </a:cubicBezTo>
                <a:cubicBezTo>
                  <a:pt x="680847" y="0"/>
                  <a:pt x="665290" y="10978"/>
                  <a:pt x="658622" y="26652"/>
                </a:cubicBezTo>
                <a:cubicBezTo>
                  <a:pt x="652018" y="11042"/>
                  <a:pt x="636397" y="0"/>
                  <a:pt x="618173" y="0"/>
                </a:cubicBezTo>
                <a:cubicBezTo>
                  <a:pt x="599948" y="0"/>
                  <a:pt x="584264" y="10978"/>
                  <a:pt x="577723" y="26652"/>
                </a:cubicBezTo>
                <a:cubicBezTo>
                  <a:pt x="571119" y="11042"/>
                  <a:pt x="555498" y="0"/>
                  <a:pt x="537210" y="0"/>
                </a:cubicBezTo>
                <a:cubicBezTo>
                  <a:pt x="518922" y="0"/>
                  <a:pt x="503301" y="10978"/>
                  <a:pt x="496761" y="26652"/>
                </a:cubicBezTo>
                <a:cubicBezTo>
                  <a:pt x="490157" y="11042"/>
                  <a:pt x="474536" y="0"/>
                  <a:pt x="456248" y="0"/>
                </a:cubicBezTo>
                <a:cubicBezTo>
                  <a:pt x="432054" y="0"/>
                  <a:pt x="412369" y="19355"/>
                  <a:pt x="412369" y="43278"/>
                </a:cubicBezTo>
                <a:cubicBezTo>
                  <a:pt x="412369" y="43659"/>
                  <a:pt x="412496" y="44040"/>
                  <a:pt x="412496" y="44420"/>
                </a:cubicBezTo>
                <a:lnTo>
                  <a:pt x="321373" y="268489"/>
                </a:lnTo>
                <a:cubicBezTo>
                  <a:pt x="248666" y="256622"/>
                  <a:pt x="203200" y="247738"/>
                  <a:pt x="203200" y="247738"/>
                </a:cubicBezTo>
                <a:lnTo>
                  <a:pt x="151448" y="336706"/>
                </a:lnTo>
                <a:cubicBezTo>
                  <a:pt x="106426" y="328837"/>
                  <a:pt x="80010" y="323697"/>
                  <a:pt x="80010" y="323697"/>
                </a:cubicBezTo>
                <a:lnTo>
                  <a:pt x="0" y="446741"/>
                </a:lnTo>
                <a:cubicBezTo>
                  <a:pt x="91123" y="470411"/>
                  <a:pt x="190945" y="489321"/>
                  <a:pt x="257937" y="504361"/>
                </a:cubicBezTo>
                <a:lnTo>
                  <a:pt x="257937" y="781099"/>
                </a:lnTo>
                <a:lnTo>
                  <a:pt x="181547" y="781099"/>
                </a:lnTo>
                <a:lnTo>
                  <a:pt x="218186" y="1062470"/>
                </a:lnTo>
                <a:lnTo>
                  <a:pt x="257937" y="1062470"/>
                </a:lnTo>
                <a:lnTo>
                  <a:pt x="257937" y="2067447"/>
                </a:lnTo>
                <a:lnTo>
                  <a:pt x="267145" y="2067447"/>
                </a:lnTo>
                <a:cubicBezTo>
                  <a:pt x="267145" y="2067447"/>
                  <a:pt x="257937" y="2272161"/>
                  <a:pt x="137223" y="2272161"/>
                </a:cubicBezTo>
                <a:lnTo>
                  <a:pt x="137223" y="2389050"/>
                </a:lnTo>
                <a:lnTo>
                  <a:pt x="101600" y="2389050"/>
                </a:lnTo>
                <a:lnTo>
                  <a:pt x="114935" y="2429219"/>
                </a:lnTo>
                <a:lnTo>
                  <a:pt x="79947" y="2429219"/>
                </a:lnTo>
                <a:lnTo>
                  <a:pt x="94805" y="2455998"/>
                </a:lnTo>
                <a:lnTo>
                  <a:pt x="556451" y="2455998"/>
                </a:lnTo>
                <a:lnTo>
                  <a:pt x="569405" y="2429219"/>
                </a:lnTo>
                <a:lnTo>
                  <a:pt x="529463" y="2429219"/>
                </a:lnTo>
                <a:lnTo>
                  <a:pt x="541147" y="2389050"/>
                </a:lnTo>
                <a:lnTo>
                  <a:pt x="499301" y="2389050"/>
                </a:lnTo>
                <a:lnTo>
                  <a:pt x="499301" y="2272161"/>
                </a:lnTo>
                <a:cubicBezTo>
                  <a:pt x="365189" y="2272161"/>
                  <a:pt x="375793" y="2067447"/>
                  <a:pt x="375793" y="2067447"/>
                </a:cubicBezTo>
                <a:lnTo>
                  <a:pt x="365252" y="2067447"/>
                </a:lnTo>
                <a:lnTo>
                  <a:pt x="365252" y="1062470"/>
                </a:lnTo>
                <a:lnTo>
                  <a:pt x="447992" y="1062470"/>
                </a:lnTo>
                <a:lnTo>
                  <a:pt x="442278" y="941900"/>
                </a:lnTo>
                <a:lnTo>
                  <a:pt x="494348" y="941900"/>
                </a:lnTo>
                <a:lnTo>
                  <a:pt x="501206" y="1102702"/>
                </a:lnTo>
                <a:lnTo>
                  <a:pt x="1380300" y="1102702"/>
                </a:lnTo>
                <a:lnTo>
                  <a:pt x="1388237" y="941900"/>
                </a:lnTo>
                <a:lnTo>
                  <a:pt x="1440625" y="941900"/>
                </a:lnTo>
                <a:lnTo>
                  <a:pt x="1435862" y="1062470"/>
                </a:lnTo>
                <a:lnTo>
                  <a:pt x="1518476" y="1062470"/>
                </a:lnTo>
                <a:lnTo>
                  <a:pt x="1518476" y="2067447"/>
                </a:lnTo>
                <a:lnTo>
                  <a:pt x="1503617" y="2067447"/>
                </a:lnTo>
                <a:cubicBezTo>
                  <a:pt x="1503617" y="2067447"/>
                  <a:pt x="1518476" y="2272161"/>
                  <a:pt x="1384427" y="2272161"/>
                </a:cubicBezTo>
                <a:lnTo>
                  <a:pt x="1384427" y="2389050"/>
                </a:lnTo>
                <a:lnTo>
                  <a:pt x="1347153" y="2389050"/>
                </a:lnTo>
                <a:lnTo>
                  <a:pt x="1358837" y="2429219"/>
                </a:lnTo>
                <a:lnTo>
                  <a:pt x="1318895" y="2429219"/>
                </a:lnTo>
                <a:lnTo>
                  <a:pt x="1331849" y="2455998"/>
                </a:lnTo>
                <a:lnTo>
                  <a:pt x="1793558" y="2455998"/>
                </a:lnTo>
                <a:lnTo>
                  <a:pt x="1808417" y="2429219"/>
                </a:lnTo>
                <a:lnTo>
                  <a:pt x="1773428" y="2429219"/>
                </a:lnTo>
                <a:lnTo>
                  <a:pt x="1786763" y="2389050"/>
                </a:lnTo>
                <a:close/>
                <a:moveTo>
                  <a:pt x="1446911" y="781036"/>
                </a:moveTo>
                <a:lnTo>
                  <a:pt x="1443228" y="874826"/>
                </a:lnTo>
                <a:lnTo>
                  <a:pt x="1391476" y="874826"/>
                </a:lnTo>
                <a:lnTo>
                  <a:pt x="1398016" y="740804"/>
                </a:lnTo>
                <a:lnTo>
                  <a:pt x="485648" y="740804"/>
                </a:lnTo>
                <a:lnTo>
                  <a:pt x="491427" y="874826"/>
                </a:lnTo>
                <a:lnTo>
                  <a:pt x="439039" y="874826"/>
                </a:lnTo>
                <a:lnTo>
                  <a:pt x="434594" y="781036"/>
                </a:lnTo>
                <a:lnTo>
                  <a:pt x="365189" y="781036"/>
                </a:lnTo>
                <a:lnTo>
                  <a:pt x="365189" y="519464"/>
                </a:lnTo>
                <a:cubicBezTo>
                  <a:pt x="526098" y="543260"/>
                  <a:pt x="687007" y="554238"/>
                  <a:pt x="780860" y="559188"/>
                </a:cubicBezTo>
                <a:lnTo>
                  <a:pt x="780860" y="669414"/>
                </a:lnTo>
                <a:lnTo>
                  <a:pt x="787527" y="696002"/>
                </a:lnTo>
                <a:lnTo>
                  <a:pt x="804164" y="656088"/>
                </a:lnTo>
                <a:lnTo>
                  <a:pt x="822452" y="696002"/>
                </a:lnTo>
                <a:lnTo>
                  <a:pt x="841629" y="656088"/>
                </a:lnTo>
                <a:lnTo>
                  <a:pt x="861187" y="696002"/>
                </a:lnTo>
                <a:lnTo>
                  <a:pt x="880999" y="656088"/>
                </a:lnTo>
                <a:lnTo>
                  <a:pt x="900875" y="696002"/>
                </a:lnTo>
                <a:lnTo>
                  <a:pt x="920814" y="656088"/>
                </a:lnTo>
                <a:lnTo>
                  <a:pt x="940753" y="696002"/>
                </a:lnTo>
                <a:lnTo>
                  <a:pt x="960692" y="656088"/>
                </a:lnTo>
                <a:lnTo>
                  <a:pt x="980631" y="696002"/>
                </a:lnTo>
                <a:lnTo>
                  <a:pt x="1000633" y="656088"/>
                </a:lnTo>
                <a:lnTo>
                  <a:pt x="1020572" y="696002"/>
                </a:lnTo>
                <a:lnTo>
                  <a:pt x="1040575" y="656088"/>
                </a:lnTo>
                <a:lnTo>
                  <a:pt x="1060577" y="696002"/>
                </a:lnTo>
                <a:lnTo>
                  <a:pt x="1080516" y="656088"/>
                </a:lnTo>
                <a:lnTo>
                  <a:pt x="1101598" y="696002"/>
                </a:lnTo>
                <a:lnTo>
                  <a:pt x="1116013" y="669414"/>
                </a:lnTo>
                <a:lnTo>
                  <a:pt x="1116013" y="559188"/>
                </a:lnTo>
                <a:cubicBezTo>
                  <a:pt x="1209866" y="554238"/>
                  <a:pt x="1343978" y="543260"/>
                  <a:pt x="1518285" y="519464"/>
                </a:cubicBezTo>
                <a:lnTo>
                  <a:pt x="1518285" y="781036"/>
                </a:lnTo>
                <a:lnTo>
                  <a:pt x="1446784" y="781036"/>
                </a:lnTo>
                <a:close/>
              </a:path>
            </a:pathLst>
          </a:custGeom>
          <a:solidFill>
            <a:srgbClr val="1B1464"/>
          </a:solidFill>
          <a:ln w="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356A07AD-21A6-D2A5-A219-FCB83BA1E0B0}"/>
              </a:ext>
            </a:extLst>
          </p:cNvPr>
          <p:cNvSpPr/>
          <p:nvPr/>
        </p:nvSpPr>
        <p:spPr>
          <a:xfrm>
            <a:off x="7780781" y="1106311"/>
            <a:ext cx="3280727" cy="4056380"/>
          </a:xfrm>
          <a:custGeom>
            <a:avLst/>
            <a:gdLst>
              <a:gd name="connsiteX0" fmla="*/ 2734691 w 3280727"/>
              <a:gd name="connsiteY0" fmla="*/ 642430 h 4056380"/>
              <a:gd name="connsiteX1" fmla="*/ 2791905 w 3280727"/>
              <a:gd name="connsiteY1" fmla="*/ 642430 h 4056380"/>
              <a:gd name="connsiteX2" fmla="*/ 2791905 w 3280727"/>
              <a:gd name="connsiteY2" fmla="*/ 569024 h 4056380"/>
              <a:gd name="connsiteX3" fmla="*/ 2277936 w 3280727"/>
              <a:gd name="connsiteY3" fmla="*/ 569024 h 4056380"/>
              <a:gd name="connsiteX4" fmla="*/ 2277936 w 3280727"/>
              <a:gd name="connsiteY4" fmla="*/ 495618 h 4056380"/>
              <a:gd name="connsiteX5" fmla="*/ 2331149 w 3280727"/>
              <a:gd name="connsiteY5" fmla="*/ 495618 h 4056380"/>
              <a:gd name="connsiteX6" fmla="*/ 2399983 w 3280727"/>
              <a:gd name="connsiteY6" fmla="*/ 0 h 4056380"/>
              <a:gd name="connsiteX7" fmla="*/ 913512 w 3280727"/>
              <a:gd name="connsiteY7" fmla="*/ 0 h 4056380"/>
              <a:gd name="connsiteX8" fmla="*/ 971297 w 3280727"/>
              <a:gd name="connsiteY8" fmla="*/ 495618 h 4056380"/>
              <a:gd name="connsiteX9" fmla="*/ 1029780 w 3280727"/>
              <a:gd name="connsiteY9" fmla="*/ 495618 h 4056380"/>
              <a:gd name="connsiteX10" fmla="*/ 1029780 w 3280727"/>
              <a:gd name="connsiteY10" fmla="*/ 569024 h 4056380"/>
              <a:gd name="connsiteX11" fmla="*/ 589280 w 3280727"/>
              <a:gd name="connsiteY11" fmla="*/ 569024 h 4056380"/>
              <a:gd name="connsiteX12" fmla="*/ 589280 w 3280727"/>
              <a:gd name="connsiteY12" fmla="*/ 642430 h 4056380"/>
              <a:gd name="connsiteX13" fmla="*/ 646494 w 3280727"/>
              <a:gd name="connsiteY13" fmla="*/ 642430 h 4056380"/>
              <a:gd name="connsiteX14" fmla="*/ 0 w 3280727"/>
              <a:gd name="connsiteY14" fmla="*/ 1376617 h 4056380"/>
              <a:gd name="connsiteX15" fmla="*/ 258890 w 3280727"/>
              <a:gd name="connsiteY15" fmla="*/ 1376617 h 4056380"/>
              <a:gd name="connsiteX16" fmla="*/ 258890 w 3280727"/>
              <a:gd name="connsiteY16" fmla="*/ 1431671 h 4056380"/>
              <a:gd name="connsiteX17" fmla="*/ 424117 w 3280727"/>
              <a:gd name="connsiteY17" fmla="*/ 1431671 h 4056380"/>
              <a:gd name="connsiteX18" fmla="*/ 424117 w 3280727"/>
              <a:gd name="connsiteY18" fmla="*/ 1541780 h 4056380"/>
              <a:gd name="connsiteX19" fmla="*/ 398526 w 3280727"/>
              <a:gd name="connsiteY19" fmla="*/ 1541780 h 4056380"/>
              <a:gd name="connsiteX20" fmla="*/ 281051 w 3280727"/>
              <a:gd name="connsiteY20" fmla="*/ 1486726 h 4056380"/>
              <a:gd name="connsiteX21" fmla="*/ 165736 w 3280727"/>
              <a:gd name="connsiteY21" fmla="*/ 1486726 h 4056380"/>
              <a:gd name="connsiteX22" fmla="*/ 185865 w 3280727"/>
              <a:gd name="connsiteY22" fmla="*/ 1546162 h 4056380"/>
              <a:gd name="connsiteX23" fmla="*/ 424180 w 3280727"/>
              <a:gd name="connsiteY23" fmla="*/ 1680655 h 4056380"/>
              <a:gd name="connsiteX24" fmla="*/ 424180 w 3280727"/>
              <a:gd name="connsiteY24" fmla="*/ 1835467 h 4056380"/>
              <a:gd name="connsiteX25" fmla="*/ 252476 w 3280727"/>
              <a:gd name="connsiteY25" fmla="*/ 1835467 h 4056380"/>
              <a:gd name="connsiteX26" fmla="*/ 268923 w 3280727"/>
              <a:gd name="connsiteY26" fmla="*/ 1908874 h 4056380"/>
              <a:gd name="connsiteX27" fmla="*/ 373126 w 3280727"/>
              <a:gd name="connsiteY27" fmla="*/ 1908874 h 4056380"/>
              <a:gd name="connsiteX28" fmla="*/ 397511 w 3280727"/>
              <a:gd name="connsiteY28" fmla="*/ 2312670 h 4056380"/>
              <a:gd name="connsiteX29" fmla="*/ 332423 w 3280727"/>
              <a:gd name="connsiteY29" fmla="*/ 2312670 h 4056380"/>
              <a:gd name="connsiteX30" fmla="*/ 332423 w 3280727"/>
              <a:gd name="connsiteY30" fmla="*/ 2422779 h 4056380"/>
              <a:gd name="connsiteX31" fmla="*/ 404940 w 3280727"/>
              <a:gd name="connsiteY31" fmla="*/ 2422779 h 4056380"/>
              <a:gd name="connsiteX32" fmla="*/ 462407 w 3280727"/>
              <a:gd name="connsiteY32" fmla="*/ 3358896 h 4056380"/>
              <a:gd name="connsiteX33" fmla="*/ 406083 w 3280727"/>
              <a:gd name="connsiteY33" fmla="*/ 3358896 h 4056380"/>
              <a:gd name="connsiteX34" fmla="*/ 438722 w 3280727"/>
              <a:gd name="connsiteY34" fmla="*/ 3781044 h 4056380"/>
              <a:gd name="connsiteX35" fmla="*/ 263462 w 3280727"/>
              <a:gd name="connsiteY35" fmla="*/ 3781044 h 4056380"/>
              <a:gd name="connsiteX36" fmla="*/ 307340 w 3280727"/>
              <a:gd name="connsiteY36" fmla="*/ 4056380 h 4056380"/>
              <a:gd name="connsiteX37" fmla="*/ 2951544 w 3280727"/>
              <a:gd name="connsiteY37" fmla="*/ 4056380 h 4056380"/>
              <a:gd name="connsiteX38" fmla="*/ 3006408 w 3280727"/>
              <a:gd name="connsiteY38" fmla="*/ 3781044 h 4056380"/>
              <a:gd name="connsiteX39" fmla="*/ 2836291 w 3280727"/>
              <a:gd name="connsiteY39" fmla="*/ 3781044 h 4056380"/>
              <a:gd name="connsiteX40" fmla="*/ 2863724 w 3280727"/>
              <a:gd name="connsiteY40" fmla="*/ 3358896 h 4056380"/>
              <a:gd name="connsiteX41" fmla="*/ 2808860 w 3280727"/>
              <a:gd name="connsiteY41" fmla="*/ 3358896 h 4056380"/>
              <a:gd name="connsiteX42" fmla="*/ 2865375 w 3280727"/>
              <a:gd name="connsiteY42" fmla="*/ 2422779 h 4056380"/>
              <a:gd name="connsiteX43" fmla="*/ 2975484 w 3280727"/>
              <a:gd name="connsiteY43" fmla="*/ 2422779 h 4056380"/>
              <a:gd name="connsiteX44" fmla="*/ 2975484 w 3280727"/>
              <a:gd name="connsiteY44" fmla="*/ 2312670 h 4056380"/>
              <a:gd name="connsiteX45" fmla="*/ 2872677 w 3280727"/>
              <a:gd name="connsiteY45" fmla="*/ 2312670 h 4056380"/>
              <a:gd name="connsiteX46" fmla="*/ 2896616 w 3280727"/>
              <a:gd name="connsiteY46" fmla="*/ 1908874 h 4056380"/>
              <a:gd name="connsiteX47" fmla="*/ 2987167 w 3280727"/>
              <a:gd name="connsiteY47" fmla="*/ 1908874 h 4056380"/>
              <a:gd name="connsiteX48" fmla="*/ 3006408 w 3280727"/>
              <a:gd name="connsiteY48" fmla="*/ 1835467 h 4056380"/>
              <a:gd name="connsiteX49" fmla="*/ 2902141 w 3280727"/>
              <a:gd name="connsiteY49" fmla="*/ 1835467 h 4056380"/>
              <a:gd name="connsiteX50" fmla="*/ 2902141 w 3280727"/>
              <a:gd name="connsiteY50" fmla="*/ 1680655 h 4056380"/>
              <a:gd name="connsiteX51" fmla="*/ 3112326 w 3280727"/>
              <a:gd name="connsiteY51" fmla="*/ 1546162 h 4056380"/>
              <a:gd name="connsiteX52" fmla="*/ 3115120 w 3280727"/>
              <a:gd name="connsiteY52" fmla="*/ 1486726 h 4056380"/>
              <a:gd name="connsiteX53" fmla="*/ 2999804 w 3280727"/>
              <a:gd name="connsiteY53" fmla="*/ 1486726 h 4056380"/>
              <a:gd name="connsiteX54" fmla="*/ 2902141 w 3280727"/>
              <a:gd name="connsiteY54" fmla="*/ 1537716 h 4056380"/>
              <a:gd name="connsiteX55" fmla="*/ 2902141 w 3280727"/>
              <a:gd name="connsiteY55" fmla="*/ 1431671 h 4056380"/>
              <a:gd name="connsiteX56" fmla="*/ 3122423 w 3280727"/>
              <a:gd name="connsiteY56" fmla="*/ 1431671 h 4056380"/>
              <a:gd name="connsiteX57" fmla="*/ 3122423 w 3280727"/>
              <a:gd name="connsiteY57" fmla="*/ 1376617 h 4056380"/>
              <a:gd name="connsiteX58" fmla="*/ 3280728 w 3280727"/>
              <a:gd name="connsiteY58" fmla="*/ 1376617 h 4056380"/>
              <a:gd name="connsiteX59" fmla="*/ 2734882 w 3280727"/>
              <a:gd name="connsiteY59" fmla="*/ 642430 h 4056380"/>
              <a:gd name="connsiteX60" fmla="*/ 1279970 w 3280727"/>
              <a:gd name="connsiteY60" fmla="*/ 2936812 h 4056380"/>
              <a:gd name="connsiteX61" fmla="*/ 1360234 w 3280727"/>
              <a:gd name="connsiteY61" fmla="*/ 2830386 h 4056380"/>
              <a:gd name="connsiteX62" fmla="*/ 1360234 w 3280727"/>
              <a:gd name="connsiteY62" fmla="*/ 2936812 h 4056380"/>
              <a:gd name="connsiteX63" fmla="*/ 1279970 w 3280727"/>
              <a:gd name="connsiteY63" fmla="*/ 2936812 h 4056380"/>
              <a:gd name="connsiteX64" fmla="*/ 1360234 w 3280727"/>
              <a:gd name="connsiteY64" fmla="*/ 2806065 h 4056380"/>
              <a:gd name="connsiteX65" fmla="*/ 1451991 w 3280727"/>
              <a:gd name="connsiteY65" fmla="*/ 2739835 h 4056380"/>
              <a:gd name="connsiteX66" fmla="*/ 1451991 w 3280727"/>
              <a:gd name="connsiteY66" fmla="*/ 2936748 h 4056380"/>
              <a:gd name="connsiteX67" fmla="*/ 1360234 w 3280727"/>
              <a:gd name="connsiteY67" fmla="*/ 2936748 h 4056380"/>
              <a:gd name="connsiteX68" fmla="*/ 1360234 w 3280727"/>
              <a:gd name="connsiteY68" fmla="*/ 2806002 h 4056380"/>
              <a:gd name="connsiteX69" fmla="*/ 1488694 w 3280727"/>
              <a:gd name="connsiteY69" fmla="*/ 2728976 h 4056380"/>
              <a:gd name="connsiteX70" fmla="*/ 1580452 w 3280727"/>
              <a:gd name="connsiteY70" fmla="*/ 2701417 h 4056380"/>
              <a:gd name="connsiteX71" fmla="*/ 1580452 w 3280727"/>
              <a:gd name="connsiteY71" fmla="*/ 2936748 h 4056380"/>
              <a:gd name="connsiteX72" fmla="*/ 1488694 w 3280727"/>
              <a:gd name="connsiteY72" fmla="*/ 2936748 h 4056380"/>
              <a:gd name="connsiteX73" fmla="*/ 1488694 w 3280727"/>
              <a:gd name="connsiteY73" fmla="*/ 2728976 h 4056380"/>
              <a:gd name="connsiteX74" fmla="*/ 1580452 w 3280727"/>
              <a:gd name="connsiteY74" fmla="*/ 2698115 h 4056380"/>
              <a:gd name="connsiteX75" fmla="*/ 1626362 w 3280727"/>
              <a:gd name="connsiteY75" fmla="*/ 2695448 h 4056380"/>
              <a:gd name="connsiteX76" fmla="*/ 1672210 w 3280727"/>
              <a:gd name="connsiteY76" fmla="*/ 2698242 h 4056380"/>
              <a:gd name="connsiteX77" fmla="*/ 1672210 w 3280727"/>
              <a:gd name="connsiteY77" fmla="*/ 2936812 h 4056380"/>
              <a:gd name="connsiteX78" fmla="*/ 1580452 w 3280727"/>
              <a:gd name="connsiteY78" fmla="*/ 2936812 h 4056380"/>
              <a:gd name="connsiteX79" fmla="*/ 1580452 w 3280727"/>
              <a:gd name="connsiteY79" fmla="*/ 2698179 h 4056380"/>
              <a:gd name="connsiteX80" fmla="*/ 1690561 w 3280727"/>
              <a:gd name="connsiteY80" fmla="*/ 2701544 h 4056380"/>
              <a:gd name="connsiteX81" fmla="*/ 1782318 w 3280727"/>
              <a:gd name="connsiteY81" fmla="*/ 2729675 h 4056380"/>
              <a:gd name="connsiteX82" fmla="*/ 1782318 w 3280727"/>
              <a:gd name="connsiteY82" fmla="*/ 2936748 h 4056380"/>
              <a:gd name="connsiteX83" fmla="*/ 1690561 w 3280727"/>
              <a:gd name="connsiteY83" fmla="*/ 2936748 h 4056380"/>
              <a:gd name="connsiteX84" fmla="*/ 1690561 w 3280727"/>
              <a:gd name="connsiteY84" fmla="*/ 2701544 h 4056380"/>
              <a:gd name="connsiteX85" fmla="*/ 1800670 w 3280727"/>
              <a:gd name="connsiteY85" fmla="*/ 2740914 h 4056380"/>
              <a:gd name="connsiteX86" fmla="*/ 1892427 w 3280727"/>
              <a:gd name="connsiteY86" fmla="*/ 2807780 h 4056380"/>
              <a:gd name="connsiteX87" fmla="*/ 1892427 w 3280727"/>
              <a:gd name="connsiteY87" fmla="*/ 2936685 h 4056380"/>
              <a:gd name="connsiteX88" fmla="*/ 1800670 w 3280727"/>
              <a:gd name="connsiteY88" fmla="*/ 2936685 h 4056380"/>
              <a:gd name="connsiteX89" fmla="*/ 1800670 w 3280727"/>
              <a:gd name="connsiteY89" fmla="*/ 2740850 h 4056380"/>
              <a:gd name="connsiteX90" fmla="*/ 1910779 w 3280727"/>
              <a:gd name="connsiteY90" fmla="*/ 2832354 h 4056380"/>
              <a:gd name="connsiteX91" fmla="*/ 1967103 w 3280727"/>
              <a:gd name="connsiteY91" fmla="*/ 2936748 h 4056380"/>
              <a:gd name="connsiteX92" fmla="*/ 1910779 w 3280727"/>
              <a:gd name="connsiteY92" fmla="*/ 2936748 h 4056380"/>
              <a:gd name="connsiteX93" fmla="*/ 1910779 w 3280727"/>
              <a:gd name="connsiteY93" fmla="*/ 2832354 h 4056380"/>
              <a:gd name="connsiteX94" fmla="*/ 1252982 w 3280727"/>
              <a:gd name="connsiteY94" fmla="*/ 3781108 h 4056380"/>
              <a:gd name="connsiteX95" fmla="*/ 1256030 w 3280727"/>
              <a:gd name="connsiteY95" fmla="*/ 3097657 h 4056380"/>
              <a:gd name="connsiteX96" fmla="*/ 1254379 w 3280727"/>
              <a:gd name="connsiteY96" fmla="*/ 3069082 h 4056380"/>
              <a:gd name="connsiteX97" fmla="*/ 1268730 w 3280727"/>
              <a:gd name="connsiteY97" fmla="*/ 2973451 h 4056380"/>
              <a:gd name="connsiteX98" fmla="*/ 1978534 w 3280727"/>
              <a:gd name="connsiteY98" fmla="*/ 2973451 h 4056380"/>
              <a:gd name="connsiteX99" fmla="*/ 1992313 w 3280727"/>
              <a:gd name="connsiteY99" fmla="*/ 3046857 h 4056380"/>
              <a:gd name="connsiteX100" fmla="*/ 1993138 w 3280727"/>
              <a:gd name="connsiteY100" fmla="*/ 3046857 h 4056380"/>
              <a:gd name="connsiteX101" fmla="*/ 1995298 w 3280727"/>
              <a:gd name="connsiteY101" fmla="*/ 3781044 h 4056380"/>
              <a:gd name="connsiteX102" fmla="*/ 1252982 w 3280727"/>
              <a:gd name="connsiteY102" fmla="*/ 3781044 h 4056380"/>
              <a:gd name="connsiteX103" fmla="*/ 2820099 w 3280727"/>
              <a:gd name="connsiteY103" fmla="*/ 1927225 h 4056380"/>
              <a:gd name="connsiteX104" fmla="*/ 2805875 w 3280727"/>
              <a:gd name="connsiteY104" fmla="*/ 2220913 h 4056380"/>
              <a:gd name="connsiteX105" fmla="*/ 2553209 w 3280727"/>
              <a:gd name="connsiteY105" fmla="*/ 2220913 h 4056380"/>
              <a:gd name="connsiteX106" fmla="*/ 2553209 w 3280727"/>
              <a:gd name="connsiteY106" fmla="*/ 1927225 h 4056380"/>
              <a:gd name="connsiteX107" fmla="*/ 2820099 w 3280727"/>
              <a:gd name="connsiteY107" fmla="*/ 1927225 h 4056380"/>
              <a:gd name="connsiteX108" fmla="*/ 1965834 w 3280727"/>
              <a:gd name="connsiteY108" fmla="*/ 568960 h 4056380"/>
              <a:gd name="connsiteX109" fmla="*/ 1892427 w 3280727"/>
              <a:gd name="connsiteY109" fmla="*/ 568960 h 4056380"/>
              <a:gd name="connsiteX110" fmla="*/ 1892427 w 3280727"/>
              <a:gd name="connsiteY110" fmla="*/ 495554 h 4056380"/>
              <a:gd name="connsiteX111" fmla="*/ 1965834 w 3280727"/>
              <a:gd name="connsiteY111" fmla="*/ 495554 h 4056380"/>
              <a:gd name="connsiteX112" fmla="*/ 1965834 w 3280727"/>
              <a:gd name="connsiteY112" fmla="*/ 568960 h 4056380"/>
              <a:gd name="connsiteX113" fmla="*/ 2020888 w 3280727"/>
              <a:gd name="connsiteY113" fmla="*/ 495554 h 4056380"/>
              <a:gd name="connsiteX114" fmla="*/ 2094294 w 3280727"/>
              <a:gd name="connsiteY114" fmla="*/ 495554 h 4056380"/>
              <a:gd name="connsiteX115" fmla="*/ 2094294 w 3280727"/>
              <a:gd name="connsiteY115" fmla="*/ 568960 h 4056380"/>
              <a:gd name="connsiteX116" fmla="*/ 2020888 w 3280727"/>
              <a:gd name="connsiteY116" fmla="*/ 568960 h 4056380"/>
              <a:gd name="connsiteX117" fmla="*/ 2020888 w 3280727"/>
              <a:gd name="connsiteY117" fmla="*/ 495554 h 4056380"/>
              <a:gd name="connsiteX118" fmla="*/ 1837310 w 3280727"/>
              <a:gd name="connsiteY118" fmla="*/ 568960 h 4056380"/>
              <a:gd name="connsiteX119" fmla="*/ 1745552 w 3280727"/>
              <a:gd name="connsiteY119" fmla="*/ 568960 h 4056380"/>
              <a:gd name="connsiteX120" fmla="*/ 1745552 w 3280727"/>
              <a:gd name="connsiteY120" fmla="*/ 495554 h 4056380"/>
              <a:gd name="connsiteX121" fmla="*/ 1837310 w 3280727"/>
              <a:gd name="connsiteY121" fmla="*/ 495554 h 4056380"/>
              <a:gd name="connsiteX122" fmla="*/ 1837310 w 3280727"/>
              <a:gd name="connsiteY122" fmla="*/ 568960 h 4056380"/>
              <a:gd name="connsiteX123" fmla="*/ 1690498 w 3280727"/>
              <a:gd name="connsiteY123" fmla="*/ 568960 h 4056380"/>
              <a:gd name="connsiteX124" fmla="*/ 1617091 w 3280727"/>
              <a:gd name="connsiteY124" fmla="*/ 568960 h 4056380"/>
              <a:gd name="connsiteX125" fmla="*/ 1617091 w 3280727"/>
              <a:gd name="connsiteY125" fmla="*/ 495554 h 4056380"/>
              <a:gd name="connsiteX126" fmla="*/ 1690498 w 3280727"/>
              <a:gd name="connsiteY126" fmla="*/ 495554 h 4056380"/>
              <a:gd name="connsiteX127" fmla="*/ 1690498 w 3280727"/>
              <a:gd name="connsiteY127" fmla="*/ 568960 h 4056380"/>
              <a:gd name="connsiteX128" fmla="*/ 1580388 w 3280727"/>
              <a:gd name="connsiteY128" fmla="*/ 568960 h 4056380"/>
              <a:gd name="connsiteX129" fmla="*/ 1488631 w 3280727"/>
              <a:gd name="connsiteY129" fmla="*/ 568960 h 4056380"/>
              <a:gd name="connsiteX130" fmla="*/ 1488631 w 3280727"/>
              <a:gd name="connsiteY130" fmla="*/ 495554 h 4056380"/>
              <a:gd name="connsiteX131" fmla="*/ 1580388 w 3280727"/>
              <a:gd name="connsiteY131" fmla="*/ 495554 h 4056380"/>
              <a:gd name="connsiteX132" fmla="*/ 1580388 w 3280727"/>
              <a:gd name="connsiteY132" fmla="*/ 568960 h 4056380"/>
              <a:gd name="connsiteX133" fmla="*/ 1433576 w 3280727"/>
              <a:gd name="connsiteY133" fmla="*/ 568960 h 4056380"/>
              <a:gd name="connsiteX134" fmla="*/ 1360171 w 3280727"/>
              <a:gd name="connsiteY134" fmla="*/ 568960 h 4056380"/>
              <a:gd name="connsiteX135" fmla="*/ 1360171 w 3280727"/>
              <a:gd name="connsiteY135" fmla="*/ 495554 h 4056380"/>
              <a:gd name="connsiteX136" fmla="*/ 1433576 w 3280727"/>
              <a:gd name="connsiteY136" fmla="*/ 495554 h 4056380"/>
              <a:gd name="connsiteX137" fmla="*/ 1433576 w 3280727"/>
              <a:gd name="connsiteY137" fmla="*/ 568960 h 4056380"/>
              <a:gd name="connsiteX138" fmla="*/ 1305116 w 3280727"/>
              <a:gd name="connsiteY138" fmla="*/ 568960 h 4056380"/>
              <a:gd name="connsiteX139" fmla="*/ 1213359 w 3280727"/>
              <a:gd name="connsiteY139" fmla="*/ 568960 h 4056380"/>
              <a:gd name="connsiteX140" fmla="*/ 1213359 w 3280727"/>
              <a:gd name="connsiteY140" fmla="*/ 495554 h 4056380"/>
              <a:gd name="connsiteX141" fmla="*/ 1305116 w 3280727"/>
              <a:gd name="connsiteY141" fmla="*/ 495554 h 4056380"/>
              <a:gd name="connsiteX142" fmla="*/ 1305116 w 3280727"/>
              <a:gd name="connsiteY142" fmla="*/ 568960 h 4056380"/>
              <a:gd name="connsiteX143" fmla="*/ 1158304 w 3280727"/>
              <a:gd name="connsiteY143" fmla="*/ 1927225 h 4056380"/>
              <a:gd name="connsiteX144" fmla="*/ 1415288 w 3280727"/>
              <a:gd name="connsiteY144" fmla="*/ 1927225 h 4056380"/>
              <a:gd name="connsiteX145" fmla="*/ 1415288 w 3280727"/>
              <a:gd name="connsiteY145" fmla="*/ 2220913 h 4056380"/>
              <a:gd name="connsiteX146" fmla="*/ 1158304 w 3280727"/>
              <a:gd name="connsiteY146" fmla="*/ 2220913 h 4056380"/>
              <a:gd name="connsiteX147" fmla="*/ 1158304 w 3280727"/>
              <a:gd name="connsiteY147" fmla="*/ 1927225 h 4056380"/>
              <a:gd name="connsiteX148" fmla="*/ 1507046 w 3280727"/>
              <a:gd name="connsiteY148" fmla="*/ 1927225 h 4056380"/>
              <a:gd name="connsiteX149" fmla="*/ 1782382 w 3280727"/>
              <a:gd name="connsiteY149" fmla="*/ 1927225 h 4056380"/>
              <a:gd name="connsiteX150" fmla="*/ 1782382 w 3280727"/>
              <a:gd name="connsiteY150" fmla="*/ 2220913 h 4056380"/>
              <a:gd name="connsiteX151" fmla="*/ 1507046 w 3280727"/>
              <a:gd name="connsiteY151" fmla="*/ 2220913 h 4056380"/>
              <a:gd name="connsiteX152" fmla="*/ 1507046 w 3280727"/>
              <a:gd name="connsiteY152" fmla="*/ 1927225 h 4056380"/>
              <a:gd name="connsiteX153" fmla="*/ 1874139 w 3280727"/>
              <a:gd name="connsiteY153" fmla="*/ 1927225 h 4056380"/>
              <a:gd name="connsiteX154" fmla="*/ 2131124 w 3280727"/>
              <a:gd name="connsiteY154" fmla="*/ 1927225 h 4056380"/>
              <a:gd name="connsiteX155" fmla="*/ 2131124 w 3280727"/>
              <a:gd name="connsiteY155" fmla="*/ 2220913 h 4056380"/>
              <a:gd name="connsiteX156" fmla="*/ 1874139 w 3280727"/>
              <a:gd name="connsiteY156" fmla="*/ 2220913 h 4056380"/>
              <a:gd name="connsiteX157" fmla="*/ 1874139 w 3280727"/>
              <a:gd name="connsiteY157" fmla="*/ 1927225 h 4056380"/>
              <a:gd name="connsiteX158" fmla="*/ 2204530 w 3280727"/>
              <a:gd name="connsiteY158" fmla="*/ 1927225 h 4056380"/>
              <a:gd name="connsiteX159" fmla="*/ 2498217 w 3280727"/>
              <a:gd name="connsiteY159" fmla="*/ 1927225 h 4056380"/>
              <a:gd name="connsiteX160" fmla="*/ 2498217 w 3280727"/>
              <a:gd name="connsiteY160" fmla="*/ 2220913 h 4056380"/>
              <a:gd name="connsiteX161" fmla="*/ 2204530 w 3280727"/>
              <a:gd name="connsiteY161" fmla="*/ 2220913 h 4056380"/>
              <a:gd name="connsiteX162" fmla="*/ 2204530 w 3280727"/>
              <a:gd name="connsiteY162" fmla="*/ 1927225 h 4056380"/>
              <a:gd name="connsiteX163" fmla="*/ 2204530 w 3280727"/>
              <a:gd name="connsiteY163" fmla="*/ 568960 h 4056380"/>
              <a:gd name="connsiteX164" fmla="*/ 2149475 w 3280727"/>
              <a:gd name="connsiteY164" fmla="*/ 568960 h 4056380"/>
              <a:gd name="connsiteX165" fmla="*/ 2149475 w 3280727"/>
              <a:gd name="connsiteY165" fmla="*/ 495554 h 4056380"/>
              <a:gd name="connsiteX166" fmla="*/ 2204530 w 3280727"/>
              <a:gd name="connsiteY166" fmla="*/ 495554 h 4056380"/>
              <a:gd name="connsiteX167" fmla="*/ 2204530 w 3280727"/>
              <a:gd name="connsiteY167" fmla="*/ 568960 h 4056380"/>
              <a:gd name="connsiteX168" fmla="*/ 1084898 w 3280727"/>
              <a:gd name="connsiteY168" fmla="*/ 495554 h 4056380"/>
              <a:gd name="connsiteX169" fmla="*/ 1158304 w 3280727"/>
              <a:gd name="connsiteY169" fmla="*/ 495554 h 4056380"/>
              <a:gd name="connsiteX170" fmla="*/ 1158304 w 3280727"/>
              <a:gd name="connsiteY170" fmla="*/ 568960 h 4056380"/>
              <a:gd name="connsiteX171" fmla="*/ 1084898 w 3280727"/>
              <a:gd name="connsiteY171" fmla="*/ 568960 h 4056380"/>
              <a:gd name="connsiteX172" fmla="*/ 1084898 w 3280727"/>
              <a:gd name="connsiteY172" fmla="*/ 495554 h 4056380"/>
              <a:gd name="connsiteX173" fmla="*/ 1084898 w 3280727"/>
              <a:gd name="connsiteY173" fmla="*/ 1927225 h 4056380"/>
              <a:gd name="connsiteX174" fmla="*/ 1084898 w 3280727"/>
              <a:gd name="connsiteY174" fmla="*/ 2220913 h 4056380"/>
              <a:gd name="connsiteX175" fmla="*/ 791211 w 3280727"/>
              <a:gd name="connsiteY175" fmla="*/ 2220913 h 4056380"/>
              <a:gd name="connsiteX176" fmla="*/ 791211 w 3280727"/>
              <a:gd name="connsiteY176" fmla="*/ 1927225 h 4056380"/>
              <a:gd name="connsiteX177" fmla="*/ 1084898 w 3280727"/>
              <a:gd name="connsiteY177" fmla="*/ 1927225 h 4056380"/>
              <a:gd name="connsiteX178" fmla="*/ 736156 w 3280727"/>
              <a:gd name="connsiteY178" fmla="*/ 1927225 h 4056380"/>
              <a:gd name="connsiteX179" fmla="*/ 736156 w 3280727"/>
              <a:gd name="connsiteY179" fmla="*/ 2220913 h 4056380"/>
              <a:gd name="connsiteX180" fmla="*/ 467741 w 3280727"/>
              <a:gd name="connsiteY180" fmla="*/ 2220913 h 4056380"/>
              <a:gd name="connsiteX181" fmla="*/ 453517 w 3280727"/>
              <a:gd name="connsiteY181" fmla="*/ 1927225 h 4056380"/>
              <a:gd name="connsiteX182" fmla="*/ 736092 w 3280727"/>
              <a:gd name="connsiteY182" fmla="*/ 1927225 h 405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3280727" h="4056380">
                <a:moveTo>
                  <a:pt x="2734691" y="642430"/>
                </a:moveTo>
                <a:lnTo>
                  <a:pt x="2791905" y="642430"/>
                </a:lnTo>
                <a:lnTo>
                  <a:pt x="2791905" y="569024"/>
                </a:lnTo>
                <a:lnTo>
                  <a:pt x="2277936" y="569024"/>
                </a:lnTo>
                <a:lnTo>
                  <a:pt x="2277936" y="495618"/>
                </a:lnTo>
                <a:lnTo>
                  <a:pt x="2331149" y="495618"/>
                </a:lnTo>
                <a:lnTo>
                  <a:pt x="2399983" y="0"/>
                </a:lnTo>
                <a:lnTo>
                  <a:pt x="913512" y="0"/>
                </a:lnTo>
                <a:lnTo>
                  <a:pt x="971297" y="495618"/>
                </a:lnTo>
                <a:lnTo>
                  <a:pt x="1029780" y="495618"/>
                </a:lnTo>
                <a:lnTo>
                  <a:pt x="1029780" y="569024"/>
                </a:lnTo>
                <a:lnTo>
                  <a:pt x="589280" y="569024"/>
                </a:lnTo>
                <a:lnTo>
                  <a:pt x="589280" y="642430"/>
                </a:lnTo>
                <a:lnTo>
                  <a:pt x="646494" y="642430"/>
                </a:lnTo>
                <a:cubicBezTo>
                  <a:pt x="618999" y="826008"/>
                  <a:pt x="500888" y="1266508"/>
                  <a:pt x="0" y="1376617"/>
                </a:cubicBezTo>
                <a:lnTo>
                  <a:pt x="258890" y="1376617"/>
                </a:lnTo>
                <a:lnTo>
                  <a:pt x="258890" y="1431671"/>
                </a:lnTo>
                <a:lnTo>
                  <a:pt x="424117" y="1431671"/>
                </a:lnTo>
                <a:lnTo>
                  <a:pt x="424117" y="1541780"/>
                </a:lnTo>
                <a:lnTo>
                  <a:pt x="398526" y="1541780"/>
                </a:lnTo>
                <a:cubicBezTo>
                  <a:pt x="343345" y="1541780"/>
                  <a:pt x="306134" y="1541780"/>
                  <a:pt x="281051" y="1486726"/>
                </a:cubicBezTo>
                <a:lnTo>
                  <a:pt x="165736" y="1486726"/>
                </a:lnTo>
                <a:cubicBezTo>
                  <a:pt x="168212" y="1523429"/>
                  <a:pt x="180785" y="1525143"/>
                  <a:pt x="185865" y="1546162"/>
                </a:cubicBezTo>
                <a:cubicBezTo>
                  <a:pt x="217678" y="1678305"/>
                  <a:pt x="369062" y="1681289"/>
                  <a:pt x="424180" y="1680655"/>
                </a:cubicBezTo>
                <a:lnTo>
                  <a:pt x="424180" y="1835467"/>
                </a:lnTo>
                <a:lnTo>
                  <a:pt x="252476" y="1835467"/>
                </a:lnTo>
                <a:lnTo>
                  <a:pt x="268923" y="1908874"/>
                </a:lnTo>
                <a:lnTo>
                  <a:pt x="373126" y="1908874"/>
                </a:lnTo>
                <a:lnTo>
                  <a:pt x="397511" y="2312670"/>
                </a:lnTo>
                <a:lnTo>
                  <a:pt x="332423" y="2312670"/>
                </a:lnTo>
                <a:lnTo>
                  <a:pt x="332423" y="2422779"/>
                </a:lnTo>
                <a:lnTo>
                  <a:pt x="404940" y="2422779"/>
                </a:lnTo>
                <a:lnTo>
                  <a:pt x="462407" y="3358896"/>
                </a:lnTo>
                <a:lnTo>
                  <a:pt x="406083" y="3358896"/>
                </a:lnTo>
                <a:lnTo>
                  <a:pt x="438722" y="3781044"/>
                </a:lnTo>
                <a:lnTo>
                  <a:pt x="263462" y="3781044"/>
                </a:lnTo>
                <a:lnTo>
                  <a:pt x="307340" y="4056380"/>
                </a:lnTo>
                <a:lnTo>
                  <a:pt x="2951544" y="4056380"/>
                </a:lnTo>
                <a:lnTo>
                  <a:pt x="3006408" y="3781044"/>
                </a:lnTo>
                <a:lnTo>
                  <a:pt x="2836291" y="3781044"/>
                </a:lnTo>
                <a:lnTo>
                  <a:pt x="2863724" y="3358896"/>
                </a:lnTo>
                <a:lnTo>
                  <a:pt x="2808860" y="3358896"/>
                </a:lnTo>
                <a:lnTo>
                  <a:pt x="2865375" y="2422779"/>
                </a:lnTo>
                <a:lnTo>
                  <a:pt x="2975484" y="2422779"/>
                </a:lnTo>
                <a:lnTo>
                  <a:pt x="2975484" y="2312670"/>
                </a:lnTo>
                <a:lnTo>
                  <a:pt x="2872677" y="2312670"/>
                </a:lnTo>
                <a:lnTo>
                  <a:pt x="2896616" y="1908874"/>
                </a:lnTo>
                <a:lnTo>
                  <a:pt x="2987167" y="1908874"/>
                </a:lnTo>
                <a:lnTo>
                  <a:pt x="3006408" y="1835467"/>
                </a:lnTo>
                <a:lnTo>
                  <a:pt x="2902141" y="1835467"/>
                </a:lnTo>
                <a:lnTo>
                  <a:pt x="2902141" y="1680655"/>
                </a:lnTo>
                <a:cubicBezTo>
                  <a:pt x="2938844" y="1679702"/>
                  <a:pt x="3083052" y="1667764"/>
                  <a:pt x="3112326" y="1546162"/>
                </a:cubicBezTo>
                <a:cubicBezTo>
                  <a:pt x="3117342" y="1525143"/>
                  <a:pt x="3112707" y="1523429"/>
                  <a:pt x="3115120" y="1486726"/>
                </a:cubicBezTo>
                <a:lnTo>
                  <a:pt x="2999804" y="1486726"/>
                </a:lnTo>
                <a:cubicBezTo>
                  <a:pt x="2975229" y="1541780"/>
                  <a:pt x="2938844" y="1536764"/>
                  <a:pt x="2902141" y="1537716"/>
                </a:cubicBezTo>
                <a:lnTo>
                  <a:pt x="2902141" y="1431671"/>
                </a:lnTo>
                <a:lnTo>
                  <a:pt x="3122423" y="1431671"/>
                </a:lnTo>
                <a:lnTo>
                  <a:pt x="3122423" y="1376617"/>
                </a:lnTo>
                <a:lnTo>
                  <a:pt x="3280728" y="1376617"/>
                </a:lnTo>
                <a:cubicBezTo>
                  <a:pt x="3280728" y="1376617"/>
                  <a:pt x="2775459" y="1248156"/>
                  <a:pt x="2734882" y="642430"/>
                </a:cubicBezTo>
                <a:close/>
                <a:moveTo>
                  <a:pt x="1279970" y="2936812"/>
                </a:moveTo>
                <a:cubicBezTo>
                  <a:pt x="1294257" y="2900109"/>
                  <a:pt x="1305179" y="2860167"/>
                  <a:pt x="1360234" y="2830386"/>
                </a:cubicBezTo>
                <a:lnTo>
                  <a:pt x="1360234" y="2936812"/>
                </a:lnTo>
                <a:lnTo>
                  <a:pt x="1279970" y="2936812"/>
                </a:lnTo>
                <a:close/>
                <a:moveTo>
                  <a:pt x="1360234" y="2806065"/>
                </a:moveTo>
                <a:cubicBezTo>
                  <a:pt x="1396937" y="2779903"/>
                  <a:pt x="1415288" y="2757488"/>
                  <a:pt x="1451991" y="2739835"/>
                </a:cubicBezTo>
                <a:lnTo>
                  <a:pt x="1451991" y="2936748"/>
                </a:lnTo>
                <a:lnTo>
                  <a:pt x="1360234" y="2936748"/>
                </a:lnTo>
                <a:lnTo>
                  <a:pt x="1360234" y="2806002"/>
                </a:lnTo>
                <a:close/>
                <a:moveTo>
                  <a:pt x="1488694" y="2728976"/>
                </a:moveTo>
                <a:cubicBezTo>
                  <a:pt x="1507046" y="2716340"/>
                  <a:pt x="1525398" y="2707005"/>
                  <a:pt x="1580452" y="2701417"/>
                </a:cubicBezTo>
                <a:lnTo>
                  <a:pt x="1580452" y="2936748"/>
                </a:lnTo>
                <a:lnTo>
                  <a:pt x="1488694" y="2936748"/>
                </a:lnTo>
                <a:lnTo>
                  <a:pt x="1488694" y="2728976"/>
                </a:lnTo>
                <a:close/>
                <a:moveTo>
                  <a:pt x="1580452" y="2698115"/>
                </a:moveTo>
                <a:cubicBezTo>
                  <a:pt x="1598803" y="2696400"/>
                  <a:pt x="1611503" y="2695448"/>
                  <a:pt x="1626362" y="2695448"/>
                </a:cubicBezTo>
                <a:cubicBezTo>
                  <a:pt x="1641222" y="2695448"/>
                  <a:pt x="1672210" y="2696464"/>
                  <a:pt x="1672210" y="2698242"/>
                </a:cubicBezTo>
                <a:lnTo>
                  <a:pt x="1672210" y="2936812"/>
                </a:lnTo>
                <a:lnTo>
                  <a:pt x="1580452" y="2936812"/>
                </a:lnTo>
                <a:lnTo>
                  <a:pt x="1580452" y="2698179"/>
                </a:lnTo>
                <a:close/>
                <a:moveTo>
                  <a:pt x="1690561" y="2701544"/>
                </a:moveTo>
                <a:cubicBezTo>
                  <a:pt x="1727264" y="2707196"/>
                  <a:pt x="1745615" y="2716784"/>
                  <a:pt x="1782318" y="2729675"/>
                </a:cubicBezTo>
                <a:lnTo>
                  <a:pt x="1782318" y="2936748"/>
                </a:lnTo>
                <a:lnTo>
                  <a:pt x="1690561" y="2936748"/>
                </a:lnTo>
                <a:lnTo>
                  <a:pt x="1690561" y="2701544"/>
                </a:lnTo>
                <a:close/>
                <a:moveTo>
                  <a:pt x="1800670" y="2740914"/>
                </a:moveTo>
                <a:cubicBezTo>
                  <a:pt x="1837373" y="2758821"/>
                  <a:pt x="1874076" y="2781491"/>
                  <a:pt x="1892427" y="2807780"/>
                </a:cubicBezTo>
                <a:lnTo>
                  <a:pt x="1892427" y="2936685"/>
                </a:lnTo>
                <a:lnTo>
                  <a:pt x="1800670" y="2936685"/>
                </a:lnTo>
                <a:lnTo>
                  <a:pt x="1800670" y="2740850"/>
                </a:lnTo>
                <a:close/>
                <a:moveTo>
                  <a:pt x="1910779" y="2832354"/>
                </a:moveTo>
                <a:cubicBezTo>
                  <a:pt x="1929130" y="2861818"/>
                  <a:pt x="1952879" y="2900045"/>
                  <a:pt x="1967103" y="2936748"/>
                </a:cubicBezTo>
                <a:lnTo>
                  <a:pt x="1910779" y="2936748"/>
                </a:lnTo>
                <a:lnTo>
                  <a:pt x="1910779" y="2832354"/>
                </a:lnTo>
                <a:close/>
                <a:moveTo>
                  <a:pt x="1252982" y="3781108"/>
                </a:moveTo>
                <a:lnTo>
                  <a:pt x="1256030" y="3097657"/>
                </a:lnTo>
                <a:cubicBezTo>
                  <a:pt x="1254951" y="3086291"/>
                  <a:pt x="1254379" y="3080766"/>
                  <a:pt x="1254379" y="3069082"/>
                </a:cubicBezTo>
                <a:cubicBezTo>
                  <a:pt x="1254379" y="3033776"/>
                  <a:pt x="1259460" y="3010154"/>
                  <a:pt x="1268730" y="2973451"/>
                </a:cubicBezTo>
                <a:lnTo>
                  <a:pt x="1978534" y="2973451"/>
                </a:lnTo>
                <a:cubicBezTo>
                  <a:pt x="1985836" y="2991803"/>
                  <a:pt x="1990599" y="3028506"/>
                  <a:pt x="1992313" y="3046857"/>
                </a:cubicBezTo>
                <a:lnTo>
                  <a:pt x="1993138" y="3046857"/>
                </a:lnTo>
                <a:lnTo>
                  <a:pt x="1995298" y="3781044"/>
                </a:lnTo>
                <a:lnTo>
                  <a:pt x="1252982" y="3781044"/>
                </a:lnTo>
                <a:close/>
                <a:moveTo>
                  <a:pt x="2820099" y="1927225"/>
                </a:moveTo>
                <a:lnTo>
                  <a:pt x="2805875" y="2220913"/>
                </a:lnTo>
                <a:lnTo>
                  <a:pt x="2553209" y="2220913"/>
                </a:lnTo>
                <a:lnTo>
                  <a:pt x="2553209" y="1927225"/>
                </a:lnTo>
                <a:lnTo>
                  <a:pt x="2820099" y="1927225"/>
                </a:lnTo>
                <a:close/>
                <a:moveTo>
                  <a:pt x="1965834" y="568960"/>
                </a:moveTo>
                <a:lnTo>
                  <a:pt x="1892427" y="568960"/>
                </a:lnTo>
                <a:lnTo>
                  <a:pt x="1892427" y="495554"/>
                </a:lnTo>
                <a:lnTo>
                  <a:pt x="1965834" y="495554"/>
                </a:lnTo>
                <a:lnTo>
                  <a:pt x="1965834" y="568960"/>
                </a:lnTo>
                <a:close/>
                <a:moveTo>
                  <a:pt x="2020888" y="495554"/>
                </a:moveTo>
                <a:lnTo>
                  <a:pt x="2094294" y="495554"/>
                </a:lnTo>
                <a:lnTo>
                  <a:pt x="2094294" y="568960"/>
                </a:lnTo>
                <a:lnTo>
                  <a:pt x="2020888" y="568960"/>
                </a:lnTo>
                <a:lnTo>
                  <a:pt x="2020888" y="495554"/>
                </a:lnTo>
                <a:close/>
                <a:moveTo>
                  <a:pt x="1837310" y="568960"/>
                </a:moveTo>
                <a:lnTo>
                  <a:pt x="1745552" y="568960"/>
                </a:lnTo>
                <a:lnTo>
                  <a:pt x="1745552" y="495554"/>
                </a:lnTo>
                <a:lnTo>
                  <a:pt x="1837310" y="495554"/>
                </a:lnTo>
                <a:lnTo>
                  <a:pt x="1837310" y="568960"/>
                </a:lnTo>
                <a:close/>
                <a:moveTo>
                  <a:pt x="1690498" y="568960"/>
                </a:moveTo>
                <a:lnTo>
                  <a:pt x="1617091" y="568960"/>
                </a:lnTo>
                <a:lnTo>
                  <a:pt x="1617091" y="495554"/>
                </a:lnTo>
                <a:lnTo>
                  <a:pt x="1690498" y="495554"/>
                </a:lnTo>
                <a:lnTo>
                  <a:pt x="1690498" y="568960"/>
                </a:lnTo>
                <a:close/>
                <a:moveTo>
                  <a:pt x="1580388" y="568960"/>
                </a:moveTo>
                <a:lnTo>
                  <a:pt x="1488631" y="568960"/>
                </a:lnTo>
                <a:lnTo>
                  <a:pt x="1488631" y="495554"/>
                </a:lnTo>
                <a:lnTo>
                  <a:pt x="1580388" y="495554"/>
                </a:lnTo>
                <a:lnTo>
                  <a:pt x="1580388" y="568960"/>
                </a:lnTo>
                <a:close/>
                <a:moveTo>
                  <a:pt x="1433576" y="568960"/>
                </a:moveTo>
                <a:lnTo>
                  <a:pt x="1360171" y="568960"/>
                </a:lnTo>
                <a:lnTo>
                  <a:pt x="1360171" y="495554"/>
                </a:lnTo>
                <a:lnTo>
                  <a:pt x="1433576" y="495554"/>
                </a:lnTo>
                <a:lnTo>
                  <a:pt x="1433576" y="568960"/>
                </a:lnTo>
                <a:close/>
                <a:moveTo>
                  <a:pt x="1305116" y="568960"/>
                </a:moveTo>
                <a:lnTo>
                  <a:pt x="1213359" y="568960"/>
                </a:lnTo>
                <a:lnTo>
                  <a:pt x="1213359" y="495554"/>
                </a:lnTo>
                <a:lnTo>
                  <a:pt x="1305116" y="495554"/>
                </a:lnTo>
                <a:lnTo>
                  <a:pt x="1305116" y="568960"/>
                </a:lnTo>
                <a:close/>
                <a:moveTo>
                  <a:pt x="1158304" y="1927225"/>
                </a:moveTo>
                <a:lnTo>
                  <a:pt x="1415288" y="1927225"/>
                </a:lnTo>
                <a:lnTo>
                  <a:pt x="1415288" y="2220913"/>
                </a:lnTo>
                <a:lnTo>
                  <a:pt x="1158304" y="2220913"/>
                </a:lnTo>
                <a:lnTo>
                  <a:pt x="1158304" y="1927225"/>
                </a:lnTo>
                <a:close/>
                <a:moveTo>
                  <a:pt x="1507046" y="1927225"/>
                </a:moveTo>
                <a:lnTo>
                  <a:pt x="1782382" y="1927225"/>
                </a:lnTo>
                <a:lnTo>
                  <a:pt x="1782382" y="2220913"/>
                </a:lnTo>
                <a:lnTo>
                  <a:pt x="1507046" y="2220913"/>
                </a:lnTo>
                <a:lnTo>
                  <a:pt x="1507046" y="1927225"/>
                </a:lnTo>
                <a:close/>
                <a:moveTo>
                  <a:pt x="1874139" y="1927225"/>
                </a:moveTo>
                <a:lnTo>
                  <a:pt x="2131124" y="1927225"/>
                </a:lnTo>
                <a:lnTo>
                  <a:pt x="2131124" y="2220913"/>
                </a:lnTo>
                <a:lnTo>
                  <a:pt x="1874139" y="2220913"/>
                </a:lnTo>
                <a:lnTo>
                  <a:pt x="1874139" y="1927225"/>
                </a:lnTo>
                <a:close/>
                <a:moveTo>
                  <a:pt x="2204530" y="1927225"/>
                </a:moveTo>
                <a:lnTo>
                  <a:pt x="2498217" y="1927225"/>
                </a:lnTo>
                <a:lnTo>
                  <a:pt x="2498217" y="2220913"/>
                </a:lnTo>
                <a:lnTo>
                  <a:pt x="2204530" y="2220913"/>
                </a:lnTo>
                <a:lnTo>
                  <a:pt x="2204530" y="1927225"/>
                </a:lnTo>
                <a:close/>
                <a:moveTo>
                  <a:pt x="2204530" y="568960"/>
                </a:moveTo>
                <a:lnTo>
                  <a:pt x="2149475" y="568960"/>
                </a:lnTo>
                <a:lnTo>
                  <a:pt x="2149475" y="495554"/>
                </a:lnTo>
                <a:lnTo>
                  <a:pt x="2204530" y="495554"/>
                </a:lnTo>
                <a:lnTo>
                  <a:pt x="2204530" y="568960"/>
                </a:lnTo>
                <a:close/>
                <a:moveTo>
                  <a:pt x="1084898" y="495554"/>
                </a:moveTo>
                <a:lnTo>
                  <a:pt x="1158304" y="495554"/>
                </a:lnTo>
                <a:lnTo>
                  <a:pt x="1158304" y="568960"/>
                </a:lnTo>
                <a:lnTo>
                  <a:pt x="1084898" y="568960"/>
                </a:lnTo>
                <a:lnTo>
                  <a:pt x="1084898" y="495554"/>
                </a:lnTo>
                <a:close/>
                <a:moveTo>
                  <a:pt x="1084898" y="1927225"/>
                </a:moveTo>
                <a:lnTo>
                  <a:pt x="1084898" y="2220913"/>
                </a:lnTo>
                <a:lnTo>
                  <a:pt x="791211" y="2220913"/>
                </a:lnTo>
                <a:lnTo>
                  <a:pt x="791211" y="1927225"/>
                </a:lnTo>
                <a:lnTo>
                  <a:pt x="1084898" y="1927225"/>
                </a:lnTo>
                <a:close/>
                <a:moveTo>
                  <a:pt x="736156" y="1927225"/>
                </a:moveTo>
                <a:lnTo>
                  <a:pt x="736156" y="2220913"/>
                </a:lnTo>
                <a:lnTo>
                  <a:pt x="467741" y="2220913"/>
                </a:lnTo>
                <a:lnTo>
                  <a:pt x="453517" y="1927225"/>
                </a:lnTo>
                <a:lnTo>
                  <a:pt x="736092" y="1927225"/>
                </a:lnTo>
                <a:close/>
              </a:path>
            </a:pathLst>
          </a:custGeom>
          <a:solidFill>
            <a:srgbClr val="3B38A0"/>
          </a:solidFill>
          <a:ln w="0"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1181146" y="1487036"/>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2">
            <a:extLst>
              <a:ext uri="{96DAC541-7B7A-43D3-8B79-37D633B846F1}">
                <asvg:svgBlip xmlns:asvg="http://schemas.microsoft.com/office/drawing/2016/SVG/main" r:embed="rId3"/>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B35D88F6-765F-0A9C-C30B-614A37F59D2B}"/>
              </a:ext>
            </a:extLst>
          </p:cNvPr>
          <p:cNvSpPr>
            <a:spLocks noGrp="1"/>
          </p:cNvSpPr>
          <p:nvPr>
            <p:ph type="body" sz="quarter" idx="13"/>
          </p:nvPr>
        </p:nvSpPr>
        <p:spPr>
          <a:xfrm>
            <a:off x="1181146" y="214870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5" name="Text Placeholder 16">
            <a:extLst>
              <a:ext uri="{FF2B5EF4-FFF2-40B4-BE49-F238E27FC236}">
                <a16:creationId xmlns:a16="http://schemas.microsoft.com/office/drawing/2014/main" id="{A985DF9F-7F18-BB89-6854-F71AB7859BF7}"/>
              </a:ext>
            </a:extLst>
          </p:cNvPr>
          <p:cNvSpPr>
            <a:spLocks noGrp="1"/>
          </p:cNvSpPr>
          <p:nvPr>
            <p:ph type="body" sz="quarter" idx="14"/>
          </p:nvPr>
        </p:nvSpPr>
        <p:spPr>
          <a:xfrm>
            <a:off x="1181146" y="2810382"/>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8" name="Text Placeholder 16">
            <a:extLst>
              <a:ext uri="{FF2B5EF4-FFF2-40B4-BE49-F238E27FC236}">
                <a16:creationId xmlns:a16="http://schemas.microsoft.com/office/drawing/2014/main" id="{62B4DEA1-2203-623C-2BA2-C9DF0BA43ECB}"/>
              </a:ext>
            </a:extLst>
          </p:cNvPr>
          <p:cNvSpPr>
            <a:spLocks noGrp="1"/>
          </p:cNvSpPr>
          <p:nvPr>
            <p:ph type="body" sz="quarter" idx="15"/>
          </p:nvPr>
        </p:nvSpPr>
        <p:spPr>
          <a:xfrm>
            <a:off x="1181146" y="3472055"/>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9" name="Text Placeholder 16">
            <a:extLst>
              <a:ext uri="{FF2B5EF4-FFF2-40B4-BE49-F238E27FC236}">
                <a16:creationId xmlns:a16="http://schemas.microsoft.com/office/drawing/2014/main" id="{527AA2ED-3D5B-13EE-A921-BEDEC42CD3B5}"/>
              </a:ext>
            </a:extLst>
          </p:cNvPr>
          <p:cNvSpPr>
            <a:spLocks noGrp="1"/>
          </p:cNvSpPr>
          <p:nvPr>
            <p:ph type="body" sz="quarter" idx="16"/>
          </p:nvPr>
        </p:nvSpPr>
        <p:spPr>
          <a:xfrm>
            <a:off x="1181146" y="4133729"/>
            <a:ext cx="4914854" cy="537700"/>
          </a:xfrm>
        </p:spPr>
        <p:txBody>
          <a:bodyPr anchor="ct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sp>
        <p:nvSpPr>
          <p:cNvPr id="13" name="Graphic 11">
            <a:extLst>
              <a:ext uri="{FF2B5EF4-FFF2-40B4-BE49-F238E27FC236}">
                <a16:creationId xmlns:a16="http://schemas.microsoft.com/office/drawing/2014/main" id="{17855753-4576-2CCB-24A0-52F1F7381FF5}"/>
              </a:ext>
            </a:extLst>
          </p:cNvPr>
          <p:cNvSpPr/>
          <p:nvPr/>
        </p:nvSpPr>
        <p:spPr>
          <a:xfrm>
            <a:off x="412296" y="1450152"/>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1</a:t>
            </a:r>
          </a:p>
        </p:txBody>
      </p:sp>
      <p:sp>
        <p:nvSpPr>
          <p:cNvPr id="14" name="Graphic 11">
            <a:extLst>
              <a:ext uri="{FF2B5EF4-FFF2-40B4-BE49-F238E27FC236}">
                <a16:creationId xmlns:a16="http://schemas.microsoft.com/office/drawing/2014/main" id="{5A56AD6A-893F-CF61-7576-2E0D6B39E3BD}"/>
              </a:ext>
            </a:extLst>
          </p:cNvPr>
          <p:cNvSpPr/>
          <p:nvPr/>
        </p:nvSpPr>
        <p:spPr>
          <a:xfrm>
            <a:off x="412296" y="211182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2</a:t>
            </a:r>
          </a:p>
        </p:txBody>
      </p:sp>
      <p:sp>
        <p:nvSpPr>
          <p:cNvPr id="15" name="Graphic 11">
            <a:extLst>
              <a:ext uri="{FF2B5EF4-FFF2-40B4-BE49-F238E27FC236}">
                <a16:creationId xmlns:a16="http://schemas.microsoft.com/office/drawing/2014/main" id="{FB5E64BE-F13B-E6DC-7880-6878BF51495E}"/>
              </a:ext>
            </a:extLst>
          </p:cNvPr>
          <p:cNvSpPr/>
          <p:nvPr/>
        </p:nvSpPr>
        <p:spPr>
          <a:xfrm>
            <a:off x="412296" y="2757674"/>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3</a:t>
            </a:r>
          </a:p>
        </p:txBody>
      </p:sp>
      <p:sp>
        <p:nvSpPr>
          <p:cNvPr id="16" name="Graphic 11">
            <a:extLst>
              <a:ext uri="{FF2B5EF4-FFF2-40B4-BE49-F238E27FC236}">
                <a16:creationId xmlns:a16="http://schemas.microsoft.com/office/drawing/2014/main" id="{A73E37D3-89E3-7E6A-BD27-7C58B1F03F51}"/>
              </a:ext>
            </a:extLst>
          </p:cNvPr>
          <p:cNvSpPr/>
          <p:nvPr/>
        </p:nvSpPr>
        <p:spPr>
          <a:xfrm>
            <a:off x="412296" y="3429000"/>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4</a:t>
            </a:r>
          </a:p>
        </p:txBody>
      </p:sp>
      <p:sp>
        <p:nvSpPr>
          <p:cNvPr id="18" name="Graphic 11">
            <a:extLst>
              <a:ext uri="{FF2B5EF4-FFF2-40B4-BE49-F238E27FC236}">
                <a16:creationId xmlns:a16="http://schemas.microsoft.com/office/drawing/2014/main" id="{72B3D256-6FCE-676F-F758-DA1C62860453}"/>
              </a:ext>
            </a:extLst>
          </p:cNvPr>
          <p:cNvSpPr/>
          <p:nvPr/>
        </p:nvSpPr>
        <p:spPr>
          <a:xfrm>
            <a:off x="412296" y="4093255"/>
            <a:ext cx="560850" cy="574584"/>
          </a:xfrm>
          <a:custGeom>
            <a:avLst/>
            <a:gdLst>
              <a:gd name="connsiteX0" fmla="*/ 514579 w 560850"/>
              <a:gd name="connsiteY0" fmla="*/ 258975 h 574584"/>
              <a:gd name="connsiteX1" fmla="*/ 560850 w 560850"/>
              <a:gd name="connsiteY1" fmla="*/ 50680 h 574584"/>
              <a:gd name="connsiteX2" fmla="*/ 428009 w 560850"/>
              <a:gd name="connsiteY2" fmla="*/ 125180 h 574584"/>
              <a:gd name="connsiteX3" fmla="*/ 251286 w 560850"/>
              <a:gd name="connsiteY3" fmla="*/ 74563 h 574584"/>
              <a:gd name="connsiteX4" fmla="*/ 225572 w 560850"/>
              <a:gd name="connsiteY4" fmla="*/ 28951 h 574584"/>
              <a:gd name="connsiteX5" fmla="*/ 28479 w 560850"/>
              <a:gd name="connsiteY5" fmla="*/ 0 h 574584"/>
              <a:gd name="connsiteX6" fmla="*/ 102413 w 560850"/>
              <a:gd name="connsiteY6" fmla="*/ 133795 h 574584"/>
              <a:gd name="connsiteX7" fmla="*/ 52055 w 560850"/>
              <a:gd name="connsiteY7" fmla="*/ 311809 h 574584"/>
              <a:gd name="connsiteX8" fmla="*/ 38790 w 560850"/>
              <a:gd name="connsiteY8" fmla="*/ 319791 h 574584"/>
              <a:gd name="connsiteX9" fmla="*/ 0 w 560850"/>
              <a:gd name="connsiteY9" fmla="*/ 523904 h 574584"/>
              <a:gd name="connsiteX10" fmla="*/ 132841 w 560850"/>
              <a:gd name="connsiteY10" fmla="*/ 449405 h 574584"/>
              <a:gd name="connsiteX11" fmla="*/ 309502 w 560850"/>
              <a:gd name="connsiteY11" fmla="*/ 500022 h 574584"/>
              <a:gd name="connsiteX12" fmla="*/ 325533 w 560850"/>
              <a:gd name="connsiteY12" fmla="*/ 528086 h 574584"/>
              <a:gd name="connsiteX13" fmla="*/ 532308 w 560850"/>
              <a:gd name="connsiteY13" fmla="*/ 574585 h 574584"/>
              <a:gd name="connsiteX14" fmla="*/ 458375 w 560850"/>
              <a:gd name="connsiteY14" fmla="*/ 440789 h 574584"/>
              <a:gd name="connsiteX15" fmla="*/ 508732 w 560850"/>
              <a:gd name="connsiteY15" fmla="*/ 262776 h 574584"/>
              <a:gd name="connsiteX16" fmla="*/ 514579 w 560850"/>
              <a:gd name="connsiteY16" fmla="*/ 258975 h 57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850" h="574584">
                <a:moveTo>
                  <a:pt x="514579" y="258975"/>
                </a:moveTo>
                <a:lnTo>
                  <a:pt x="560850" y="50680"/>
                </a:lnTo>
                <a:lnTo>
                  <a:pt x="428009" y="125180"/>
                </a:lnTo>
                <a:cubicBezTo>
                  <a:pt x="365329" y="160339"/>
                  <a:pt x="286240" y="137723"/>
                  <a:pt x="251286" y="74563"/>
                </a:cubicBezTo>
                <a:lnTo>
                  <a:pt x="225572" y="28951"/>
                </a:lnTo>
                <a:lnTo>
                  <a:pt x="28479" y="0"/>
                </a:lnTo>
                <a:lnTo>
                  <a:pt x="102413" y="133795"/>
                </a:lnTo>
                <a:cubicBezTo>
                  <a:pt x="137305" y="196955"/>
                  <a:pt x="114798" y="276586"/>
                  <a:pt x="52055" y="311809"/>
                </a:cubicBezTo>
                <a:lnTo>
                  <a:pt x="38790" y="319791"/>
                </a:lnTo>
                <a:lnTo>
                  <a:pt x="0" y="523904"/>
                </a:lnTo>
                <a:lnTo>
                  <a:pt x="132841" y="449405"/>
                </a:lnTo>
                <a:cubicBezTo>
                  <a:pt x="195521" y="414246"/>
                  <a:pt x="274610" y="436862"/>
                  <a:pt x="309502" y="500022"/>
                </a:cubicBezTo>
                <a:lnTo>
                  <a:pt x="325533" y="528086"/>
                </a:lnTo>
                <a:lnTo>
                  <a:pt x="532308" y="574585"/>
                </a:lnTo>
                <a:lnTo>
                  <a:pt x="458375" y="440789"/>
                </a:lnTo>
                <a:cubicBezTo>
                  <a:pt x="423483" y="377629"/>
                  <a:pt x="445989" y="297998"/>
                  <a:pt x="508732" y="262776"/>
                </a:cubicBezTo>
                <a:lnTo>
                  <a:pt x="514579" y="258975"/>
                </a:lnTo>
                <a:close/>
              </a:path>
            </a:pathLst>
          </a:custGeom>
          <a:solidFill>
            <a:srgbClr val="1B1464"/>
          </a:solidFill>
          <a:ln w="0" cap="flat">
            <a:noFill/>
            <a:prstDash val="solid"/>
            <a:miter/>
          </a:ln>
        </p:spPr>
        <p:txBody>
          <a:bodyPr rtlCol="0" anchor="ctr"/>
          <a:lstStyle/>
          <a:p>
            <a:pPr algn="ctr"/>
            <a:r>
              <a:rPr lang="en-GB" b="1" i="0" dirty="0">
                <a:solidFill>
                  <a:schemeClr val="bg1"/>
                </a:solidFill>
                <a:latin typeface="Avenir Next LT Pro" panose="020B0504020202020204" pitchFamily="34" charset="77"/>
              </a:rPr>
              <a:t>5</a:t>
            </a:r>
          </a:p>
        </p:txBody>
      </p:sp>
    </p:spTree>
    <p:extLst>
      <p:ext uri="{BB962C8B-B14F-4D97-AF65-F5344CB8AC3E}">
        <p14:creationId xmlns:p14="http://schemas.microsoft.com/office/powerpoint/2010/main" val="323136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2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accel="20000" decel="2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accel="20000" decel="20000" fill="hold" grpId="0" nodeType="withEffect">
                                  <p:stCondLst>
                                    <p:cond delay="1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20000" decel="20000" fill="hold" grpId="0" nodeType="withEffect">
                                  <p:stCondLst>
                                    <p:cond delay="2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accel="20000" decel="20000" fill="hold" grpId="0" nodeType="withEffect">
                                  <p:stCondLst>
                                    <p:cond delay="3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8" accel="20000" decel="20000" fill="hold" grpId="0" nodeType="withEffect">
                                  <p:stCondLst>
                                    <p:cond delay="4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 calcmode="lin" valueType="num">
                                      <p:cBhvr additive="base">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additive="base">
                                        <p:cTn id="4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 calcmode="lin" valueType="num">
                                      <p:cBhvr additive="base">
                                        <p:cTn id="5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P spid="5" grpId="0" build="p">
        <p:tmplLst>
          <p:tmpl lvl="1">
            <p:tnLst>
              <p:par>
                <p:cTn presetID="2" presetClass="entr" presetSubtype="4" fill="hold" nodeType="click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4" fill="hold" nodeType="click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4" fill="hold" nodeType="click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3" grpId="0" animBg="1"/>
      <p:bldP spid="14" grpId="0" animBg="1"/>
      <p:bldP spid="15" grpId="0" animBg="1"/>
      <p:bldP spid="16" grpId="0" animBg="1"/>
      <p:bldP spid="18" grpId="0" animBg="1"/>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1_Two Content">
    <p:bg>
      <p:bgPr>
        <a:solidFill>
          <a:srgbClr val="398F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93F2-AF6A-2168-37DD-03C160811160}"/>
              </a:ext>
            </a:extLst>
          </p:cNvPr>
          <p:cNvSpPr>
            <a:spLocks noGrp="1"/>
          </p:cNvSpPr>
          <p:nvPr>
            <p:ph type="title"/>
          </p:nvPr>
        </p:nvSpPr>
        <p:spPr>
          <a:xfrm>
            <a:off x="363638" y="714132"/>
            <a:ext cx="5732362" cy="537700"/>
          </a:xfrm>
        </p:spPr>
        <p:txBody>
          <a:bodyPr vert="horz" lIns="91440" tIns="45720" rIns="91440" bIns="45720" rtlCol="0" anchor="b" anchorCtr="0">
            <a:noAutofit/>
          </a:bodyPr>
          <a:lstStyle>
            <a:lvl1pPr>
              <a:defRPr lang="en-GB" sz="2800" b="1" dirty="0">
                <a:solidFill>
                  <a:schemeClr val="bg1"/>
                </a:solidFill>
                <a:latin typeface="Avenir Next LT Pro" panose="020B0504020202020204" pitchFamily="34" charset="0"/>
              </a:defRPr>
            </a:lvl1pPr>
          </a:lstStyle>
          <a:p>
            <a:pPr marL="0" lvl="0"/>
            <a:r>
              <a:rPr lang="en-US"/>
              <a:t>Click to edit Master title style</a:t>
            </a:r>
            <a:endParaRPr lang="en-GB" dirty="0"/>
          </a:p>
        </p:txBody>
      </p:sp>
      <p:sp>
        <p:nvSpPr>
          <p:cNvPr id="17" name="Text Placeholder 16">
            <a:extLst>
              <a:ext uri="{FF2B5EF4-FFF2-40B4-BE49-F238E27FC236}">
                <a16:creationId xmlns:a16="http://schemas.microsoft.com/office/drawing/2014/main" id="{6B59D42E-9453-EF93-9742-97DEE131E70F}"/>
              </a:ext>
            </a:extLst>
          </p:cNvPr>
          <p:cNvSpPr>
            <a:spLocks noGrp="1"/>
          </p:cNvSpPr>
          <p:nvPr>
            <p:ph type="body" sz="quarter" idx="12"/>
          </p:nvPr>
        </p:nvSpPr>
        <p:spPr>
          <a:xfrm>
            <a:off x="359885" y="2163151"/>
            <a:ext cx="6602775" cy="2357792"/>
          </a:xfrm>
        </p:spPr>
        <p:txBody>
          <a:bodyPr>
            <a:noAutofit/>
          </a:bodyPr>
          <a:lstStyle>
            <a:lvl1pPr marL="0" indent="0">
              <a:lnSpc>
                <a:spcPct val="150000"/>
              </a:lnSpc>
              <a:spcBef>
                <a:spcPts val="0"/>
              </a:spcBef>
              <a:spcAft>
                <a:spcPts val="1200"/>
              </a:spcAft>
              <a:buFont typeface="Arial" panose="020B0604020202020204" pitchFamily="34" charset="0"/>
              <a:buNone/>
              <a:defRPr sz="1400">
                <a:solidFill>
                  <a:schemeClr val="bg1"/>
                </a:solidFill>
                <a:latin typeface="Avenir Next LT Pro" panose="020B0504020202020204" pitchFamily="34" charset="0"/>
              </a:defRPr>
            </a:lvl1pPr>
            <a:lvl2pPr marL="457200" indent="0">
              <a:lnSpc>
                <a:spcPct val="150000"/>
              </a:lnSpc>
              <a:spcBef>
                <a:spcPts val="0"/>
              </a:spcBef>
              <a:spcAft>
                <a:spcPts val="1200"/>
              </a:spcAft>
              <a:buNone/>
              <a:defRPr sz="1400">
                <a:solidFill>
                  <a:schemeClr val="bg1"/>
                </a:solidFill>
                <a:latin typeface="Avenir Next LT Pro" panose="020B0504020202020204" pitchFamily="34" charset="0"/>
              </a:defRPr>
            </a:lvl2pPr>
            <a:lvl3pPr marL="914400" indent="0">
              <a:lnSpc>
                <a:spcPct val="150000"/>
              </a:lnSpc>
              <a:spcBef>
                <a:spcPts val="0"/>
              </a:spcBef>
              <a:spcAft>
                <a:spcPts val="1200"/>
              </a:spcAft>
              <a:buNone/>
              <a:defRPr sz="1400">
                <a:solidFill>
                  <a:schemeClr val="bg1"/>
                </a:solidFill>
                <a:latin typeface="Avenir Next LT Pro" panose="020B0504020202020204" pitchFamily="34" charset="0"/>
              </a:defRPr>
            </a:lvl3pPr>
            <a:lvl4pPr marL="1371600" indent="0">
              <a:lnSpc>
                <a:spcPct val="150000"/>
              </a:lnSpc>
              <a:spcBef>
                <a:spcPts val="0"/>
              </a:spcBef>
              <a:spcAft>
                <a:spcPts val="1200"/>
              </a:spcAft>
              <a:buNone/>
              <a:defRPr sz="1400">
                <a:solidFill>
                  <a:schemeClr val="bg1"/>
                </a:solidFill>
                <a:latin typeface="Avenir Next LT Pro" panose="020B0504020202020204" pitchFamily="34" charset="0"/>
              </a:defRPr>
            </a:lvl4pPr>
            <a:lvl5pPr marL="1828800" indent="0">
              <a:lnSpc>
                <a:spcPct val="150000"/>
              </a:lnSpc>
              <a:spcBef>
                <a:spcPts val="0"/>
              </a:spcBef>
              <a:spcAft>
                <a:spcPts val="1200"/>
              </a:spcAft>
              <a:buNone/>
              <a:defRPr sz="1400">
                <a:solidFill>
                  <a:schemeClr val="bg1"/>
                </a:solidFill>
                <a:latin typeface="Avenir Next LT Pro" panose="020B0504020202020204" pitchFamily="34" charset="0"/>
              </a:defRPr>
            </a:lvl5pPr>
          </a:lstStyle>
          <a:p>
            <a:pPr lvl="0"/>
            <a:r>
              <a:rPr lang="en-US"/>
              <a:t>Click to edit Master text styles</a:t>
            </a:r>
          </a:p>
        </p:txBody>
      </p:sp>
      <p:pic>
        <p:nvPicPr>
          <p:cNvPr id="4" name="Graphic 3">
            <a:extLst>
              <a:ext uri="{FF2B5EF4-FFF2-40B4-BE49-F238E27FC236}">
                <a16:creationId xmlns:a16="http://schemas.microsoft.com/office/drawing/2014/main" id="{C9F81D01-517D-009D-459E-54F829D8C82E}"/>
              </a:ext>
            </a:extLst>
          </p:cNvPr>
          <p:cNvPicPr>
            <a:picLocks noChangeAspect="1"/>
          </p:cNvPicPr>
          <p:nvPr/>
        </p:nvPicPr>
        <p:blipFill>
          <a:blip r:embed="rId2">
            <a:extLst>
              <a:ext uri="{96DAC541-7B7A-43D3-8B79-37D633B846F1}">
                <asvg:svgBlip xmlns:asvg="http://schemas.microsoft.com/office/drawing/2016/SVG/main" r:embed="rId3"/>
              </a:ext>
            </a:extLst>
          </a:blip>
          <a:srcRect b="56345"/>
          <a:stretch/>
        </p:blipFill>
        <p:spPr>
          <a:xfrm>
            <a:off x="0" y="5346961"/>
            <a:ext cx="12186574" cy="1511040"/>
          </a:xfrm>
          <a:prstGeom prst="rect">
            <a:avLst/>
          </a:prstGeom>
        </p:spPr>
      </p:pic>
      <p:pic>
        <p:nvPicPr>
          <p:cNvPr id="6" name="Graphic 5">
            <a:extLst>
              <a:ext uri="{FF2B5EF4-FFF2-40B4-BE49-F238E27FC236}">
                <a16:creationId xmlns:a16="http://schemas.microsoft.com/office/drawing/2014/main" id="{57CB2258-D38B-3983-FBC3-8DC52B39BF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29361" y="3755320"/>
            <a:ext cx="2001986" cy="2240060"/>
          </a:xfrm>
          <a:prstGeom prst="rect">
            <a:avLst/>
          </a:prstGeom>
        </p:spPr>
      </p:pic>
      <p:pic>
        <p:nvPicPr>
          <p:cNvPr id="11" name="Graphic 10">
            <a:extLst>
              <a:ext uri="{FF2B5EF4-FFF2-40B4-BE49-F238E27FC236}">
                <a16:creationId xmlns:a16="http://schemas.microsoft.com/office/drawing/2014/main" id="{CE3AEB5A-99F7-3B77-5BCA-844756EB3D7F}"/>
              </a:ext>
            </a:extLst>
          </p:cNvPr>
          <p:cNvPicPr>
            <a:picLocks noChangeAspect="1"/>
          </p:cNvPicPr>
          <p:nvPr/>
        </p:nvPicPr>
        <p:blipFill>
          <a:blip r:embed="rId6">
            <a:extLst>
              <a:ext uri="{96DAC541-7B7A-43D3-8B79-37D633B846F1}">
                <asvg:svgBlip xmlns:asvg="http://schemas.microsoft.com/office/drawing/2016/SVG/main" r:embed="rId7"/>
              </a:ext>
            </a:extLst>
          </a:blip>
          <a:srcRect l="25" r="25"/>
          <a:stretch/>
        </p:blipFill>
        <p:spPr>
          <a:xfrm>
            <a:off x="10197123" y="6092825"/>
            <a:ext cx="1699376" cy="400050"/>
          </a:xfrm>
          <a:prstGeom prst="rect">
            <a:avLst/>
          </a:prstGeom>
        </p:spPr>
      </p:pic>
      <p:sp>
        <p:nvSpPr>
          <p:cNvPr id="3" name="Text Placeholder 16">
            <a:extLst>
              <a:ext uri="{FF2B5EF4-FFF2-40B4-BE49-F238E27FC236}">
                <a16:creationId xmlns:a16="http://schemas.microsoft.com/office/drawing/2014/main" id="{46A06F6B-83B7-29D7-784C-9710926B104D}"/>
              </a:ext>
            </a:extLst>
          </p:cNvPr>
          <p:cNvSpPr>
            <a:spLocks noGrp="1"/>
          </p:cNvSpPr>
          <p:nvPr>
            <p:ph type="body" sz="quarter" idx="13"/>
          </p:nvPr>
        </p:nvSpPr>
        <p:spPr>
          <a:xfrm>
            <a:off x="359885" y="1540150"/>
            <a:ext cx="6602775" cy="537700"/>
          </a:xfrm>
        </p:spPr>
        <p:txBody>
          <a:bodyPr vert="horz" lIns="91440" tIns="45720" rIns="91440" bIns="45720" rtlCol="0" anchor="ctr" anchorCtr="0">
            <a:noAutofit/>
          </a:bodyPr>
          <a:lstStyle>
            <a:lvl1pPr>
              <a:defRPr lang="en-GB" b="1" dirty="0">
                <a:solidFill>
                  <a:srgbClr val="1B1464"/>
                </a:solidFill>
                <a:latin typeface="Avenir Next LT Pro" panose="020B0504020202020204" pitchFamily="34" charset="0"/>
                <a:ea typeface="+mj-ea"/>
                <a:cs typeface="+mj-cs"/>
              </a:defRPr>
            </a:lvl1pPr>
          </a:lstStyle>
          <a:p>
            <a:pPr marL="0" lvl="0">
              <a:spcBef>
                <a:spcPct val="0"/>
              </a:spcBef>
              <a:buNone/>
            </a:pPr>
            <a:r>
              <a:rPr lang="en-US"/>
              <a:t>Click to edit Master text styles</a:t>
            </a:r>
          </a:p>
        </p:txBody>
      </p:sp>
    </p:spTree>
    <p:extLst>
      <p:ext uri="{BB962C8B-B14F-4D97-AF65-F5344CB8AC3E}">
        <p14:creationId xmlns:p14="http://schemas.microsoft.com/office/powerpoint/2010/main" val="211265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build="p">
        <p:tmplLst>
          <p:tmpl lvl="1">
            <p:tnLst>
              <p:par>
                <p:cTn presetID="2" presetClass="entr" presetSubtype="4"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1965CB-D0C6-0B3A-5347-B5CC817E8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8A4675-9E0F-9606-1BEA-92A1D2A37A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53CD4407-F797-F45C-02CC-8429920070B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197123" y="6092825"/>
            <a:ext cx="1700209" cy="400050"/>
          </a:xfrm>
          <a:prstGeom prst="rect">
            <a:avLst/>
          </a:prstGeom>
        </p:spPr>
      </p:pic>
    </p:spTree>
    <p:extLst>
      <p:ext uri="{BB962C8B-B14F-4D97-AF65-F5344CB8AC3E}">
        <p14:creationId xmlns:p14="http://schemas.microsoft.com/office/powerpoint/2010/main" val="9597026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60" r:id="rId18"/>
    <p:sldLayoutId id="2147483661" r:id="rId1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venir Next LT Pro" panose="020B05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venir Next LT Pro" panose="020B05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venir Next LT Pro" panose="020B05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venir Next LT Pro" panose="020B05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479A9-189D-8947-95ED-F32C3DBF0662}"/>
              </a:ext>
            </a:extLst>
          </p:cNvPr>
          <p:cNvSpPr>
            <a:spLocks noGrp="1"/>
          </p:cNvSpPr>
          <p:nvPr>
            <p:ph type="ctrTitle"/>
          </p:nvPr>
        </p:nvSpPr>
        <p:spPr/>
        <p:txBody>
          <a:bodyPr/>
          <a:lstStyle/>
          <a:p>
            <a:r>
              <a:rPr lang="en-GB" dirty="0"/>
              <a:t>Generating &amp; Choosing Ideas</a:t>
            </a:r>
          </a:p>
        </p:txBody>
      </p:sp>
      <p:sp>
        <p:nvSpPr>
          <p:cNvPr id="3" name="Subtitle 2">
            <a:extLst>
              <a:ext uri="{FF2B5EF4-FFF2-40B4-BE49-F238E27FC236}">
                <a16:creationId xmlns:a16="http://schemas.microsoft.com/office/drawing/2014/main" id="{3F2704E4-9367-287A-391E-E7A52026C83B}"/>
              </a:ext>
            </a:extLst>
          </p:cNvPr>
          <p:cNvSpPr>
            <a:spLocks noGrp="1"/>
          </p:cNvSpPr>
          <p:nvPr>
            <p:ph type="subTitle" idx="1"/>
          </p:nvPr>
        </p:nvSpPr>
        <p:spPr/>
        <p:txBody>
          <a:bodyPr/>
          <a:lstStyle/>
          <a:p>
            <a:r>
              <a:rPr lang="en-GB" dirty="0"/>
              <a:t>Planning &amp; Presenting a Micro-Enterprise Idea</a:t>
            </a:r>
          </a:p>
        </p:txBody>
      </p:sp>
    </p:spTree>
    <p:extLst>
      <p:ext uri="{BB962C8B-B14F-4D97-AF65-F5344CB8AC3E}">
        <p14:creationId xmlns:p14="http://schemas.microsoft.com/office/powerpoint/2010/main" val="2984421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Potential Constraints</a:t>
            </a:r>
          </a:p>
        </p:txBody>
      </p:sp>
      <p:pic>
        <p:nvPicPr>
          <p:cNvPr id="12" name="Picture Placeholder 11">
            <a:extLst>
              <a:ext uri="{FF2B5EF4-FFF2-40B4-BE49-F238E27FC236}">
                <a16:creationId xmlns:a16="http://schemas.microsoft.com/office/drawing/2014/main" id="{24B4551F-3E41-3C26-055C-EAB59394D8C0}"/>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These are things that you are likely to come up against that will limit what you can do.</a:t>
            </a:r>
          </a:p>
          <a:p>
            <a:pPr>
              <a:lnSpc>
                <a:spcPct val="150000"/>
              </a:lnSpc>
            </a:pPr>
            <a:r>
              <a:rPr lang="en-GB" dirty="0"/>
              <a:t>These are unique to every business but typically include things like the time, money, assets &amp; resources you have available.</a:t>
            </a:r>
          </a:p>
          <a:p>
            <a:pPr>
              <a:lnSpc>
                <a:spcPct val="150000"/>
              </a:lnSpc>
            </a:pPr>
            <a:r>
              <a:rPr lang="en-GB" dirty="0"/>
              <a:t>For this project, anything requiring employing people, taking out a commercial loan, or renting premises must be excluded, as you wouldn’t have access to any of these due to your age.</a:t>
            </a:r>
          </a:p>
          <a:p>
            <a:pPr>
              <a:lnSpc>
                <a:spcPct val="150000"/>
              </a:lnSpc>
            </a:pPr>
            <a:r>
              <a:rPr lang="en-GB" dirty="0"/>
              <a:t>You also don’t have any budget to spend on the project.</a:t>
            </a:r>
          </a:p>
        </p:txBody>
      </p:sp>
    </p:spTree>
    <p:extLst>
      <p:ext uri="{BB962C8B-B14F-4D97-AF65-F5344CB8AC3E}">
        <p14:creationId xmlns:p14="http://schemas.microsoft.com/office/powerpoint/2010/main" val="1274889083"/>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Financial Forecasting</a:t>
            </a:r>
          </a:p>
        </p:txBody>
      </p:sp>
      <p:pic>
        <p:nvPicPr>
          <p:cNvPr id="12" name="Picture Placeholder 11">
            <a:extLst>
              <a:ext uri="{FF2B5EF4-FFF2-40B4-BE49-F238E27FC236}">
                <a16:creationId xmlns:a16="http://schemas.microsoft.com/office/drawing/2014/main" id="{AB2C32A4-802E-9F42-636D-40D528A387F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One of the aims of the presentation you make at the end of this module may be to appeal to potential investors – which is, of course, different from taking out a loan.</a:t>
            </a:r>
          </a:p>
          <a:p>
            <a:pPr>
              <a:lnSpc>
                <a:spcPct val="150000"/>
              </a:lnSpc>
            </a:pPr>
            <a:r>
              <a:rPr lang="en-GB" dirty="0"/>
              <a:t>So, will your idea need any investment? If so, your ‘numbers’ have to make sense.</a:t>
            </a:r>
          </a:p>
          <a:p>
            <a:pPr>
              <a:lnSpc>
                <a:spcPct val="150000"/>
              </a:lnSpc>
            </a:pPr>
            <a:r>
              <a:rPr lang="en-GB" dirty="0"/>
              <a:t>Think about how much money a potential investor would need to put in, what they would get out of it, and how long before you see a profit.</a:t>
            </a:r>
          </a:p>
        </p:txBody>
      </p:sp>
    </p:spTree>
    <p:extLst>
      <p:ext uri="{BB962C8B-B14F-4D97-AF65-F5344CB8AC3E}">
        <p14:creationId xmlns:p14="http://schemas.microsoft.com/office/powerpoint/2010/main" val="3080715675"/>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Costing &amp; Pricing</a:t>
            </a:r>
          </a:p>
        </p:txBody>
      </p:sp>
      <p:pic>
        <p:nvPicPr>
          <p:cNvPr id="12" name="Picture Placeholder 11">
            <a:extLst>
              <a:ext uri="{FF2B5EF4-FFF2-40B4-BE49-F238E27FC236}">
                <a16:creationId xmlns:a16="http://schemas.microsoft.com/office/drawing/2014/main" id="{26B9DE12-F5EE-95AB-CE80-F4F03DEC09B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At what price will you need to sell your product or service and how does that compare with your competitor’s prices?</a:t>
            </a:r>
          </a:p>
          <a:p>
            <a:pPr>
              <a:lnSpc>
                <a:spcPct val="150000"/>
              </a:lnSpc>
            </a:pPr>
            <a:r>
              <a:rPr lang="en-GB" dirty="0"/>
              <a:t>Of course, you can’t calculate your prices until you know exactly what your costs will be—all your costs. </a:t>
            </a:r>
          </a:p>
          <a:p>
            <a:pPr>
              <a:lnSpc>
                <a:spcPct val="150000"/>
              </a:lnSpc>
            </a:pPr>
            <a:r>
              <a:rPr lang="en-GB" dirty="0"/>
              <a:t>These include the cost of making your product but also the cost of storing it, distributing it, maybe packaging it, and the cost of promoting it.</a:t>
            </a:r>
          </a:p>
          <a:p>
            <a:pPr>
              <a:lnSpc>
                <a:spcPct val="150000"/>
              </a:lnSpc>
            </a:pPr>
            <a:r>
              <a:rPr lang="en-GB" dirty="0"/>
              <a:t>It is often quoted that it took Amazon 10 years to make a profit; you can’t afford to wait that long!</a:t>
            </a:r>
          </a:p>
        </p:txBody>
      </p:sp>
    </p:spTree>
    <p:extLst>
      <p:ext uri="{BB962C8B-B14F-4D97-AF65-F5344CB8AC3E}">
        <p14:creationId xmlns:p14="http://schemas.microsoft.com/office/powerpoint/2010/main" val="3175060967"/>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Communication &amp; Promotion</a:t>
            </a:r>
          </a:p>
        </p:txBody>
      </p:sp>
      <p:pic>
        <p:nvPicPr>
          <p:cNvPr id="12" name="Picture Placeholder 11">
            <a:extLst>
              <a:ext uri="{FF2B5EF4-FFF2-40B4-BE49-F238E27FC236}">
                <a16:creationId xmlns:a16="http://schemas.microsoft.com/office/drawing/2014/main" id="{2E033401-9381-F374-1041-3149B921F442}"/>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How are you going to promote your product?</a:t>
            </a:r>
          </a:p>
          <a:p>
            <a:pPr>
              <a:lnSpc>
                <a:spcPct val="150000"/>
              </a:lnSpc>
            </a:pPr>
            <a:r>
              <a:rPr lang="en-GB" dirty="0"/>
              <a:t>You might have the best and most innovative product in the world, but you won’t sell it if no one knows about it.</a:t>
            </a:r>
          </a:p>
          <a:p>
            <a:pPr>
              <a:lnSpc>
                <a:spcPct val="150000"/>
              </a:lnSpc>
            </a:pPr>
            <a:r>
              <a:rPr lang="en-GB" dirty="0"/>
              <a:t>Your realistic business plan needs to include a well-thought-out plan for marketing your idea.</a:t>
            </a:r>
          </a:p>
          <a:p>
            <a:pPr>
              <a:lnSpc>
                <a:spcPct val="150000"/>
              </a:lnSpc>
            </a:pPr>
            <a:r>
              <a:rPr lang="en-GB" dirty="0"/>
              <a:t>If the focus is on ‘organic’ social media posts, promotional costs can be kept right down. Building and hosting a website is relatively cheap if you have access to the right skills, but advertising can get expensive.</a:t>
            </a:r>
          </a:p>
        </p:txBody>
      </p:sp>
    </p:spTree>
    <p:extLst>
      <p:ext uri="{BB962C8B-B14F-4D97-AF65-F5344CB8AC3E}">
        <p14:creationId xmlns:p14="http://schemas.microsoft.com/office/powerpoint/2010/main" val="70576930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Potential Customers</a:t>
            </a:r>
          </a:p>
        </p:txBody>
      </p:sp>
      <p:pic>
        <p:nvPicPr>
          <p:cNvPr id="12" name="Picture Placeholder 11">
            <a:extLst>
              <a:ext uri="{FF2B5EF4-FFF2-40B4-BE49-F238E27FC236}">
                <a16:creationId xmlns:a16="http://schemas.microsoft.com/office/drawing/2014/main" id="{71312F7A-42EA-6A1C-9B7C-6D41B0F0F4C1}"/>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Who exactly do you expect will buy your product or service?</a:t>
            </a:r>
          </a:p>
          <a:p>
            <a:pPr>
              <a:lnSpc>
                <a:spcPct val="150000"/>
              </a:lnSpc>
            </a:pPr>
            <a:r>
              <a:rPr lang="en-GB" dirty="0"/>
              <a:t>Define your potential customers as precisely as you can. So don’t just define them as ‘young people’ or people who are ‘into cycling’. </a:t>
            </a:r>
          </a:p>
          <a:p>
            <a:pPr>
              <a:lnSpc>
                <a:spcPct val="150000"/>
              </a:lnSpc>
            </a:pPr>
            <a:r>
              <a:rPr lang="en-GB" dirty="0"/>
              <a:t>What age range are your potential customers?</a:t>
            </a:r>
          </a:p>
          <a:p>
            <a:pPr>
              <a:lnSpc>
                <a:spcPct val="150000"/>
              </a:lnSpc>
            </a:pPr>
            <a:r>
              <a:rPr lang="en-GB" dirty="0"/>
              <a:t>Are you aiming at a mainly male or female market or both?</a:t>
            </a:r>
          </a:p>
          <a:p>
            <a:pPr>
              <a:lnSpc>
                <a:spcPct val="150000"/>
              </a:lnSpc>
            </a:pPr>
            <a:r>
              <a:rPr lang="en-GB" dirty="0"/>
              <a:t>What sort of lifestyles do they have?</a:t>
            </a:r>
          </a:p>
          <a:p>
            <a:pPr>
              <a:lnSpc>
                <a:spcPct val="150000"/>
              </a:lnSpc>
            </a:pPr>
            <a:r>
              <a:rPr lang="en-GB" dirty="0"/>
              <a:t>Are they affluent?</a:t>
            </a:r>
          </a:p>
          <a:p>
            <a:pPr>
              <a:lnSpc>
                <a:spcPct val="150000"/>
              </a:lnSpc>
            </a:pPr>
            <a:r>
              <a:rPr lang="en-GB" dirty="0"/>
              <a:t>Adventurous or conservative?</a:t>
            </a:r>
          </a:p>
          <a:p>
            <a:pPr>
              <a:lnSpc>
                <a:spcPct val="150000"/>
              </a:lnSpc>
            </a:pPr>
            <a:r>
              <a:rPr lang="en-GB" dirty="0"/>
              <a:t>What are their interests likely to be?</a:t>
            </a:r>
          </a:p>
          <a:p>
            <a:pPr>
              <a:lnSpc>
                <a:spcPct val="150000"/>
              </a:lnSpc>
            </a:pPr>
            <a:r>
              <a:rPr lang="en-GB" dirty="0"/>
              <a:t>What issues might be important to them?</a:t>
            </a:r>
          </a:p>
          <a:p>
            <a:pPr>
              <a:lnSpc>
                <a:spcPct val="150000"/>
              </a:lnSpc>
            </a:pPr>
            <a:r>
              <a:rPr lang="en-GB" dirty="0"/>
              <a:t>And so on.</a:t>
            </a:r>
          </a:p>
        </p:txBody>
      </p:sp>
    </p:spTree>
    <p:extLst>
      <p:ext uri="{BB962C8B-B14F-4D97-AF65-F5344CB8AC3E}">
        <p14:creationId xmlns:p14="http://schemas.microsoft.com/office/powerpoint/2010/main" val="2207915479"/>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Gaps in the Market</a:t>
            </a:r>
          </a:p>
        </p:txBody>
      </p:sp>
      <p:pic>
        <p:nvPicPr>
          <p:cNvPr id="14" name="Picture Placeholder 13">
            <a:extLst>
              <a:ext uri="{FF2B5EF4-FFF2-40B4-BE49-F238E27FC236}">
                <a16:creationId xmlns:a16="http://schemas.microsoft.com/office/drawing/2014/main" id="{299AEA20-6E73-0E64-47D5-F16C762F0743}"/>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Try to find gaps in the market.</a:t>
            </a:r>
          </a:p>
          <a:p>
            <a:pPr>
              <a:lnSpc>
                <a:spcPct val="150000"/>
              </a:lnSpc>
            </a:pPr>
            <a:r>
              <a:rPr lang="en-GB" dirty="0"/>
              <a:t>Is there something you think customers will want that just isn’t available?</a:t>
            </a:r>
          </a:p>
          <a:p>
            <a:pPr>
              <a:lnSpc>
                <a:spcPct val="150000"/>
              </a:lnSpc>
            </a:pPr>
            <a:r>
              <a:rPr lang="en-GB" dirty="0"/>
              <a:t>Have you seen something in one market that you think might transfer to another market, meaning you can sell it to new people? </a:t>
            </a:r>
          </a:p>
          <a:p>
            <a:pPr>
              <a:lnSpc>
                <a:spcPct val="150000"/>
              </a:lnSpc>
            </a:pPr>
            <a:r>
              <a:rPr lang="en-GB" dirty="0"/>
              <a:t>Who are the main competitors for your idea, and what are they selling/doing?</a:t>
            </a:r>
          </a:p>
        </p:txBody>
      </p:sp>
    </p:spTree>
    <p:extLst>
      <p:ext uri="{BB962C8B-B14F-4D97-AF65-F5344CB8AC3E}">
        <p14:creationId xmlns:p14="http://schemas.microsoft.com/office/powerpoint/2010/main" val="644428773"/>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Is My Idea Realistic?</a:t>
            </a:r>
          </a:p>
        </p:txBody>
      </p:sp>
      <p:pic>
        <p:nvPicPr>
          <p:cNvPr id="12" name="Picture Placeholder 11">
            <a:extLst>
              <a:ext uri="{FF2B5EF4-FFF2-40B4-BE49-F238E27FC236}">
                <a16:creationId xmlns:a16="http://schemas.microsoft.com/office/drawing/2014/main" id="{1465A58E-6806-9682-3FF9-0D49ACE9358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Finally, and very importantly, the reality check.</a:t>
            </a:r>
          </a:p>
          <a:p>
            <a:pPr>
              <a:lnSpc>
                <a:spcPct val="150000"/>
              </a:lnSpc>
            </a:pPr>
            <a:r>
              <a:rPr lang="en-GB" dirty="0"/>
              <a:t>You’ve got your idea – brilliant! It’s a clever idea, an innovative idea – even better!</a:t>
            </a:r>
          </a:p>
          <a:p>
            <a:pPr>
              <a:lnSpc>
                <a:spcPct val="150000"/>
              </a:lnSpc>
            </a:pPr>
            <a:r>
              <a:rPr lang="en-GB" dirty="0"/>
              <a:t>But is it something you can really turn into a business? </a:t>
            </a:r>
          </a:p>
          <a:p>
            <a:pPr>
              <a:lnSpc>
                <a:spcPct val="150000"/>
              </a:lnSpc>
            </a:pPr>
            <a:r>
              <a:rPr lang="en-GB" dirty="0"/>
              <a:t>Can you really imagine someone seeing your ad or post on social media and thinking, “Yes, I need one of those”?</a:t>
            </a:r>
          </a:p>
          <a:p>
            <a:pPr>
              <a:lnSpc>
                <a:spcPct val="150000"/>
              </a:lnSpc>
            </a:pPr>
            <a:r>
              <a:rPr lang="en-GB" dirty="0"/>
              <a:t>Or walking through a store, picking it up and thinking, “I want to buy that because it will make my life better”?</a:t>
            </a:r>
          </a:p>
        </p:txBody>
      </p:sp>
    </p:spTree>
    <p:extLst>
      <p:ext uri="{BB962C8B-B14F-4D97-AF65-F5344CB8AC3E}">
        <p14:creationId xmlns:p14="http://schemas.microsoft.com/office/powerpoint/2010/main" val="3685532218"/>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Is My Idea Realistic?</a:t>
            </a:r>
          </a:p>
        </p:txBody>
      </p:sp>
      <p:pic>
        <p:nvPicPr>
          <p:cNvPr id="12" name="Picture Placeholder 11">
            <a:extLst>
              <a:ext uri="{FF2B5EF4-FFF2-40B4-BE49-F238E27FC236}">
                <a16:creationId xmlns:a16="http://schemas.microsoft.com/office/drawing/2014/main" id="{C12A9686-0668-12AB-CD31-22D6752996DC}"/>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Friends and family are always supportive, which is great. But don’t think, because they like something, that everyone else necessarily will as well.</a:t>
            </a:r>
          </a:p>
          <a:p>
            <a:pPr>
              <a:lnSpc>
                <a:spcPct val="150000"/>
              </a:lnSpc>
            </a:pPr>
            <a:r>
              <a:rPr lang="en-GB" dirty="0"/>
              <a:t>Your idea has to appeal to enough people who don’t know you, might not understand your idea as well as you do, and are bombarded by posts, emails, texts, online ads, TV and radio all day long.</a:t>
            </a:r>
          </a:p>
          <a:p>
            <a:pPr>
              <a:lnSpc>
                <a:spcPct val="150000"/>
              </a:lnSpc>
            </a:pPr>
            <a:r>
              <a:rPr lang="en-GB" dirty="0"/>
              <a:t>Is it realistic to think that enough of them will buy your product to ensure your idea can sustain a viable enterprise?</a:t>
            </a:r>
          </a:p>
          <a:p>
            <a:pPr>
              <a:lnSpc>
                <a:spcPct val="150000"/>
              </a:lnSpc>
            </a:pPr>
            <a:r>
              <a:rPr lang="en-GB" dirty="0"/>
              <a:t>This is for you to decide and justify in your report and presentation.</a:t>
            </a:r>
          </a:p>
        </p:txBody>
      </p:sp>
    </p:spTree>
    <p:extLst>
      <p:ext uri="{BB962C8B-B14F-4D97-AF65-F5344CB8AC3E}">
        <p14:creationId xmlns:p14="http://schemas.microsoft.com/office/powerpoint/2010/main" val="1204682986"/>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a:t>Lesson Summary</a:t>
            </a:r>
            <a:endParaRPr lang="en-GB" dirty="0"/>
          </a:p>
        </p:txBody>
      </p:sp>
      <p:pic>
        <p:nvPicPr>
          <p:cNvPr id="7" name="Picture Placeholder 6">
            <a:extLst>
              <a:ext uri="{FF2B5EF4-FFF2-40B4-BE49-F238E27FC236}">
                <a16:creationId xmlns:a16="http://schemas.microsoft.com/office/drawing/2014/main" id="{F63AAD7F-493F-FF5B-9B2A-20CC354E66B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r>
              <a:rPr lang="en-GB" dirty="0"/>
              <a:t> Brainstorming is a great way to generate ideas for a new business.</a:t>
            </a:r>
          </a:p>
          <a:p>
            <a:r>
              <a:rPr lang="en-GB" dirty="0"/>
              <a:t>You can screen these ideas to produce a shortlist using three principles:</a:t>
            </a:r>
          </a:p>
          <a:p>
            <a:pPr marL="285750" indent="-285750">
              <a:buFont typeface="Arial" panose="020B0604020202020204" pitchFamily="34" charset="0"/>
              <a:buChar char="•"/>
            </a:pPr>
            <a:r>
              <a:rPr lang="en-GB" dirty="0"/>
              <a:t>Do the ideas really interest me?</a:t>
            </a:r>
          </a:p>
          <a:p>
            <a:pPr marL="285750" indent="-285750">
              <a:buFont typeface="Arial" panose="020B0604020202020204" pitchFamily="34" charset="0"/>
              <a:buChar char="•"/>
            </a:pPr>
            <a:r>
              <a:rPr lang="en-GB" dirty="0"/>
              <a:t>Can I access the resources I need?</a:t>
            </a:r>
          </a:p>
          <a:p>
            <a:pPr marL="285750" indent="-285750">
              <a:buFont typeface="Arial" panose="020B0604020202020204" pitchFamily="34" charset="0"/>
              <a:buChar char="•"/>
            </a:pPr>
            <a:r>
              <a:rPr lang="en-GB" dirty="0"/>
              <a:t>How unique is the idea?</a:t>
            </a:r>
          </a:p>
          <a:p>
            <a:r>
              <a:rPr lang="en-GB" dirty="0"/>
              <a:t>We can evaluate the viability of your idea by considering our skills, resources, potential constraints, finances, costs &amp; pricing, communication &amp; promotion, potential customers and gaps in the market.</a:t>
            </a:r>
          </a:p>
          <a:p>
            <a:r>
              <a:rPr lang="en-GB" dirty="0"/>
              <a:t>Finally, it’s always important to check and ensure whether your idea is realistic.</a:t>
            </a:r>
          </a:p>
        </p:txBody>
      </p:sp>
    </p:spTree>
    <p:extLst>
      <p:ext uri="{BB962C8B-B14F-4D97-AF65-F5344CB8AC3E}">
        <p14:creationId xmlns:p14="http://schemas.microsoft.com/office/powerpoint/2010/main" val="1501808141"/>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2FC1601-2A1A-C316-7003-6609DB996CEE}"/>
              </a:ext>
            </a:extLst>
          </p:cNvPr>
          <p:cNvSpPr>
            <a:spLocks noGrp="1"/>
          </p:cNvSpPr>
          <p:nvPr>
            <p:ph idx="1"/>
          </p:nvPr>
        </p:nvSpPr>
        <p:spPr/>
        <p:txBody>
          <a:bodyPr/>
          <a:lstStyle/>
          <a:p>
            <a:r>
              <a:rPr lang="en-GB" dirty="0"/>
              <a:t>Copyright © 2024 KnowItAllNinja.com</a:t>
            </a:r>
          </a:p>
          <a:p>
            <a:endParaRPr lang="en-GB" dirty="0"/>
          </a:p>
          <a:p>
            <a:r>
              <a:rPr lang="en-GB" dirty="0"/>
              <a:t>This presentation and its associated worksheets are protected by copyright and are licenced for resale by KnowItAllNinja.com. No part of these publications may be reproduced, distributed, or transmitted in any form or by any means, including photocopying, recording, or other electronic or mechanical methods, without the prior written permission of KnowItAllNinja.com, except as per the terms of use.</a:t>
            </a:r>
          </a:p>
          <a:p>
            <a:endParaRPr lang="en-GB" dirty="0"/>
          </a:p>
          <a:p>
            <a:r>
              <a:rPr lang="en-GB" dirty="0"/>
              <a:t>Terms of Use</a:t>
            </a:r>
          </a:p>
          <a:p>
            <a:r>
              <a:rPr lang="en-GB" dirty="0"/>
              <a:t>By purchasing and downloading these resources you are entering a licence agreement that allows for you to share these resources with members of a single educational institution. They must not be shared with or used by any third-party outside of the institution in any form.</a:t>
            </a:r>
          </a:p>
        </p:txBody>
      </p:sp>
    </p:spTree>
    <p:extLst>
      <p:ext uri="{BB962C8B-B14F-4D97-AF65-F5344CB8AC3E}">
        <p14:creationId xmlns:p14="http://schemas.microsoft.com/office/powerpoint/2010/main" val="2881574376"/>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a:xfrm>
            <a:off x="363638" y="714132"/>
            <a:ext cx="5732362" cy="537700"/>
          </a:xfrm>
        </p:spPr>
        <p:txBody>
          <a:bodyPr anchor="b" anchorCtr="0">
            <a:normAutofit/>
          </a:bodyPr>
          <a:lstStyle/>
          <a:p>
            <a:r>
              <a:rPr lang="en-GB" dirty="0"/>
              <a:t>Introduction</a:t>
            </a:r>
          </a:p>
        </p:txBody>
      </p:sp>
      <p:pic>
        <p:nvPicPr>
          <p:cNvPr id="41" name="Picture Placeholder 40">
            <a:extLst>
              <a:ext uri="{FF2B5EF4-FFF2-40B4-BE49-F238E27FC236}">
                <a16:creationId xmlns:a16="http://schemas.microsoft.com/office/drawing/2014/main" id="{D59E067B-CB2B-87F0-882E-2290DEAC4D7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a:xfrm>
            <a:off x="6533001" y="1333040"/>
            <a:ext cx="5299114" cy="3988106"/>
          </a:xfrm>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a:xfrm>
            <a:off x="359885" y="1333040"/>
            <a:ext cx="5732362" cy="5316531"/>
          </a:xfrm>
        </p:spPr>
        <p:txBody>
          <a:bodyPr>
            <a:noAutofit/>
          </a:bodyPr>
          <a:lstStyle/>
          <a:p>
            <a:r>
              <a:rPr lang="en-GB" dirty="0"/>
              <a:t>Deciding on the right idea for your enterprise is the most important decision you will make. Without a good idea for a product or a service, your enterprise will not succeed.</a:t>
            </a:r>
          </a:p>
          <a:p>
            <a:r>
              <a:rPr lang="en-GB" dirty="0"/>
              <a:t>You can have the most efficient and well-organised enterprise in the world, but if you’re not producing something people want and are willing to pay for, you won’t sell anything. This means you won’t make any money, which means your enterprise will fail.</a:t>
            </a:r>
          </a:p>
          <a:p>
            <a:r>
              <a:rPr lang="en-GB" dirty="0"/>
              <a:t>In this lesson, we’ll learn about:</a:t>
            </a:r>
          </a:p>
          <a:p>
            <a:pPr marL="342900" indent="-342900">
              <a:buFont typeface="+mj-lt"/>
              <a:buAutoNum type="arabicPeriod"/>
            </a:pPr>
            <a:r>
              <a:rPr lang="en-GB" dirty="0"/>
              <a:t>How to generate ideas for a new enterprise</a:t>
            </a:r>
          </a:p>
          <a:p>
            <a:pPr marL="342900" indent="-342900">
              <a:buFont typeface="+mj-lt"/>
              <a:buAutoNum type="arabicPeriod"/>
            </a:pPr>
            <a:r>
              <a:rPr lang="en-GB" dirty="0"/>
              <a:t>How to evaluate your ideas</a:t>
            </a:r>
          </a:p>
          <a:p>
            <a:pPr marL="342900" indent="-342900">
              <a:buFont typeface="+mj-lt"/>
              <a:buAutoNum type="arabicPeriod"/>
            </a:pPr>
            <a:r>
              <a:rPr lang="en-GB" dirty="0"/>
              <a:t>The importance of making sure your idea is realistic</a:t>
            </a:r>
          </a:p>
        </p:txBody>
      </p:sp>
    </p:spTree>
    <p:extLst>
      <p:ext uri="{BB962C8B-B14F-4D97-AF65-F5344CB8AC3E}">
        <p14:creationId xmlns:p14="http://schemas.microsoft.com/office/powerpoint/2010/main" val="357098385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fontScale="90000"/>
          </a:bodyPr>
          <a:lstStyle/>
          <a:p>
            <a:r>
              <a:rPr lang="en-GB" dirty="0"/>
              <a:t>How to Generate Ideas for Your Enterprise</a:t>
            </a:r>
          </a:p>
        </p:txBody>
      </p:sp>
      <p:pic>
        <p:nvPicPr>
          <p:cNvPr id="12" name="Picture Placeholder 11">
            <a:extLst>
              <a:ext uri="{FF2B5EF4-FFF2-40B4-BE49-F238E27FC236}">
                <a16:creationId xmlns:a16="http://schemas.microsoft.com/office/drawing/2014/main" id="{2B2B9278-1AE9-2304-4A44-9771BD807AE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“Brainstorming” is a perfect way of starting the idea generation process.</a:t>
            </a:r>
          </a:p>
          <a:p>
            <a:pPr>
              <a:lnSpc>
                <a:spcPct val="150000"/>
              </a:lnSpc>
            </a:pPr>
            <a:r>
              <a:rPr lang="en-GB" dirty="0"/>
              <a:t>Basically, get a group of people together and just start coming up with ideas – lots of them – and make sure someone is noting them down.</a:t>
            </a:r>
          </a:p>
          <a:p>
            <a:pPr>
              <a:lnSpc>
                <a:spcPct val="150000"/>
              </a:lnSpc>
            </a:pPr>
            <a:r>
              <a:rPr lang="en-GB" dirty="0"/>
              <a:t>The aim is not to suddenly hit upon the perfect idea, nor is the objective to criticise or reject ideas.</a:t>
            </a:r>
          </a:p>
          <a:p>
            <a:pPr>
              <a:lnSpc>
                <a:spcPct val="150000"/>
              </a:lnSpc>
            </a:pPr>
            <a:r>
              <a:rPr lang="en-GB" dirty="0"/>
              <a:t>Brainstorming aims to stimulate discussion, open up possibilities, and encourage people to look at the problem in new ways.</a:t>
            </a:r>
          </a:p>
          <a:p>
            <a:pPr>
              <a:lnSpc>
                <a:spcPct val="150000"/>
              </a:lnSpc>
            </a:pPr>
            <a:r>
              <a:rPr lang="en-GB" dirty="0"/>
              <a:t>Ideas aren’t dismissed or criticised because a random idea from one person may spark off a really strong idea from someone else.</a:t>
            </a:r>
          </a:p>
        </p:txBody>
      </p:sp>
    </p:spTree>
    <p:extLst>
      <p:ext uri="{BB962C8B-B14F-4D97-AF65-F5344CB8AC3E}">
        <p14:creationId xmlns:p14="http://schemas.microsoft.com/office/powerpoint/2010/main" val="1031511259"/>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fontScale="90000"/>
          </a:bodyPr>
          <a:lstStyle/>
          <a:p>
            <a:r>
              <a:rPr lang="en-GB" dirty="0"/>
              <a:t>How to Generate Ideas for Your Enterprise</a:t>
            </a:r>
          </a:p>
        </p:txBody>
      </p:sp>
      <p:pic>
        <p:nvPicPr>
          <p:cNvPr id="12" name="Picture Placeholder 11">
            <a:extLst>
              <a:ext uri="{FF2B5EF4-FFF2-40B4-BE49-F238E27FC236}">
                <a16:creationId xmlns:a16="http://schemas.microsoft.com/office/drawing/2014/main" id="{9C545AA7-B5AF-EEA0-6481-59630812D68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At the end of the brainstorming process, you should have a lot of ideas.</a:t>
            </a:r>
          </a:p>
          <a:p>
            <a:pPr>
              <a:lnSpc>
                <a:spcPct val="150000"/>
              </a:lnSpc>
            </a:pPr>
            <a:r>
              <a:rPr lang="en-GB" dirty="0"/>
              <a:t>So, how do you narrow these down to a shortlist of two, from which you can choose one winning realistic idea to build your enterprise plan around?</a:t>
            </a:r>
          </a:p>
          <a:p>
            <a:pPr>
              <a:lnSpc>
                <a:spcPct val="150000"/>
              </a:lnSpc>
            </a:pPr>
            <a:r>
              <a:rPr lang="en-GB" dirty="0"/>
              <a:t>Here are three principles to think about.</a:t>
            </a:r>
          </a:p>
          <a:p>
            <a:pPr>
              <a:lnSpc>
                <a:spcPct val="150000"/>
              </a:lnSpc>
            </a:pPr>
            <a:r>
              <a:rPr lang="en-GB" dirty="0"/>
              <a:t>First of all, consider this.</a:t>
            </a:r>
          </a:p>
          <a:p>
            <a:pPr>
              <a:lnSpc>
                <a:spcPct val="150000"/>
              </a:lnSpc>
            </a:pPr>
            <a:r>
              <a:rPr lang="en-GB" dirty="0"/>
              <a:t>I can’t think of any entrepreneur who has built a successful business by doing something they don’t enjoy doing!</a:t>
            </a:r>
          </a:p>
          <a:p>
            <a:pPr>
              <a:lnSpc>
                <a:spcPct val="150000"/>
              </a:lnSpc>
            </a:pPr>
            <a:r>
              <a:rPr lang="en-GB" dirty="0"/>
              <a:t>Have you ever watched Dragon’s Den?</a:t>
            </a:r>
          </a:p>
          <a:p>
            <a:pPr>
              <a:lnSpc>
                <a:spcPct val="150000"/>
              </a:lnSpc>
            </a:pPr>
            <a:r>
              <a:rPr lang="en-GB" dirty="0"/>
              <a:t>The Dragons don’t do what they do because they have to; they do it because they want to because they can’t think of anything else they would rather do than run their own businesses.</a:t>
            </a:r>
          </a:p>
        </p:txBody>
      </p:sp>
    </p:spTree>
    <p:extLst>
      <p:ext uri="{BB962C8B-B14F-4D97-AF65-F5344CB8AC3E}">
        <p14:creationId xmlns:p14="http://schemas.microsoft.com/office/powerpoint/2010/main" val="81613251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fontScale="90000"/>
          </a:bodyPr>
          <a:lstStyle/>
          <a:p>
            <a:r>
              <a:rPr lang="en-GB" dirty="0"/>
              <a:t>How to Generate Ideas for Your Enterprise</a:t>
            </a:r>
          </a:p>
        </p:txBody>
      </p:sp>
      <p:pic>
        <p:nvPicPr>
          <p:cNvPr id="12" name="Picture Placeholder 11">
            <a:extLst>
              <a:ext uri="{FF2B5EF4-FFF2-40B4-BE49-F238E27FC236}">
                <a16:creationId xmlns:a16="http://schemas.microsoft.com/office/drawing/2014/main" id="{92C382E9-F947-4E6A-0058-66639290FE7D}"/>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b="1" dirty="0"/>
              <a:t>Principle 1</a:t>
            </a:r>
          </a:p>
          <a:p>
            <a:pPr>
              <a:lnSpc>
                <a:spcPct val="150000"/>
              </a:lnSpc>
            </a:pPr>
            <a:r>
              <a:rPr lang="en-GB" dirty="0"/>
              <a:t>Think about your interests and skills. Maybe you are into football, yoga, or movie-making, and perhaps you are good at organising things or motivating others.</a:t>
            </a:r>
          </a:p>
          <a:p>
            <a:pPr>
              <a:lnSpc>
                <a:spcPct val="150000"/>
              </a:lnSpc>
            </a:pPr>
            <a:r>
              <a:rPr lang="en-GB" dirty="0"/>
              <a:t>Try to find a good match between the ideas for your new enterprise and your own interests and skills.</a:t>
            </a:r>
          </a:p>
          <a:p>
            <a:pPr>
              <a:lnSpc>
                <a:spcPct val="150000"/>
              </a:lnSpc>
            </a:pPr>
            <a:r>
              <a:rPr lang="en-GB" b="1" dirty="0"/>
              <a:t>Principle 2</a:t>
            </a:r>
          </a:p>
          <a:p>
            <a:pPr>
              <a:lnSpc>
                <a:spcPct val="150000"/>
              </a:lnSpc>
            </a:pPr>
            <a:r>
              <a:rPr lang="en-GB" dirty="0"/>
              <a:t>What resources will you need to turn your idea into an enterprise? </a:t>
            </a:r>
          </a:p>
          <a:p>
            <a:pPr>
              <a:lnSpc>
                <a:spcPct val="150000"/>
              </a:lnSpc>
            </a:pPr>
            <a:r>
              <a:rPr lang="en-GB" dirty="0"/>
              <a:t>Resources include all sorts of things, such as people with skills, storage space, a means of distribution, components and raw materials, and finance.</a:t>
            </a:r>
          </a:p>
        </p:txBody>
      </p:sp>
    </p:spTree>
    <p:extLst>
      <p:ext uri="{BB962C8B-B14F-4D97-AF65-F5344CB8AC3E}">
        <p14:creationId xmlns:p14="http://schemas.microsoft.com/office/powerpoint/2010/main" val="2744559491"/>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fontScale="90000"/>
          </a:bodyPr>
          <a:lstStyle/>
          <a:p>
            <a:r>
              <a:rPr lang="en-GB" dirty="0"/>
              <a:t>How to Generate Ideas for Your Enterprise</a:t>
            </a:r>
          </a:p>
        </p:txBody>
      </p:sp>
      <p:pic>
        <p:nvPicPr>
          <p:cNvPr id="12" name="Picture Placeholder 11">
            <a:extLst>
              <a:ext uri="{FF2B5EF4-FFF2-40B4-BE49-F238E27FC236}">
                <a16:creationId xmlns:a16="http://schemas.microsoft.com/office/drawing/2014/main" id="{521DF72F-4383-A326-F2DC-F28E03B4670A}"/>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b="1" dirty="0"/>
              <a:t>Principle 3</a:t>
            </a:r>
          </a:p>
          <a:p>
            <a:pPr>
              <a:lnSpc>
                <a:spcPct val="150000"/>
              </a:lnSpc>
            </a:pPr>
            <a:r>
              <a:rPr lang="en-GB" dirty="0"/>
              <a:t>How unique is your idea? Is anyone else doing it already?</a:t>
            </a:r>
          </a:p>
          <a:p>
            <a:pPr>
              <a:lnSpc>
                <a:spcPct val="150000"/>
              </a:lnSpc>
            </a:pPr>
            <a:r>
              <a:rPr lang="en-GB" dirty="0"/>
              <a:t>The term “me-too” products and services is used sometimes to describe things that are essentially copies of what’s already out there.</a:t>
            </a:r>
          </a:p>
          <a:p>
            <a:pPr>
              <a:lnSpc>
                <a:spcPct val="150000"/>
              </a:lnSpc>
            </a:pPr>
            <a:r>
              <a:rPr lang="en-GB" dirty="0"/>
              <a:t>I’m not saying that “me-too” is always a bad thing.</a:t>
            </a:r>
          </a:p>
          <a:p>
            <a:pPr>
              <a:lnSpc>
                <a:spcPct val="150000"/>
              </a:lnSpc>
            </a:pPr>
            <a:r>
              <a:rPr lang="en-GB" dirty="0"/>
              <a:t>You just need to make sure – if you go down the me-too route – that you can do whatever it is better or differently or at a more competitive price than the people you are copying.</a:t>
            </a:r>
          </a:p>
        </p:txBody>
      </p:sp>
    </p:spTree>
    <p:extLst>
      <p:ext uri="{BB962C8B-B14F-4D97-AF65-F5344CB8AC3E}">
        <p14:creationId xmlns:p14="http://schemas.microsoft.com/office/powerpoint/2010/main" val="195058729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How to Evaluate Your Ideas</a:t>
            </a:r>
          </a:p>
        </p:txBody>
      </p:sp>
      <p:pic>
        <p:nvPicPr>
          <p:cNvPr id="12" name="Picture Placeholder 11">
            <a:extLst>
              <a:ext uri="{FF2B5EF4-FFF2-40B4-BE49-F238E27FC236}">
                <a16:creationId xmlns:a16="http://schemas.microsoft.com/office/drawing/2014/main" id="{0386D2EB-F393-86BC-417E-66B1E4B8D33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Even after you’ve applied the three principles, you will still have many more ideas than you can run with.</a:t>
            </a:r>
          </a:p>
          <a:p>
            <a:pPr>
              <a:lnSpc>
                <a:spcPct val="150000"/>
              </a:lnSpc>
            </a:pPr>
            <a:r>
              <a:rPr lang="en-GB" dirty="0"/>
              <a:t>Now, these need to be evaluated more rigorously.</a:t>
            </a:r>
          </a:p>
          <a:p>
            <a:pPr>
              <a:lnSpc>
                <a:spcPct val="150000"/>
              </a:lnSpc>
            </a:pPr>
            <a:r>
              <a:rPr lang="en-GB" dirty="0"/>
              <a:t>We can do this by looking at eight different areas:</a:t>
            </a:r>
          </a:p>
          <a:p>
            <a:pPr marL="285750" indent="-285750">
              <a:lnSpc>
                <a:spcPct val="100000"/>
              </a:lnSpc>
              <a:buFont typeface="Arial" panose="020B0604020202020204" pitchFamily="34" charset="0"/>
              <a:buChar char="•"/>
            </a:pPr>
            <a:r>
              <a:rPr lang="en-GB" dirty="0"/>
              <a:t>Skills audit</a:t>
            </a:r>
          </a:p>
          <a:p>
            <a:pPr marL="285750" indent="-285750">
              <a:lnSpc>
                <a:spcPct val="100000"/>
              </a:lnSpc>
              <a:buFont typeface="Arial" panose="020B0604020202020204" pitchFamily="34" charset="0"/>
              <a:buChar char="•"/>
            </a:pPr>
            <a:r>
              <a:rPr lang="en-GB" dirty="0"/>
              <a:t>Resources</a:t>
            </a:r>
          </a:p>
          <a:p>
            <a:pPr marL="285750" indent="-285750">
              <a:lnSpc>
                <a:spcPct val="100000"/>
              </a:lnSpc>
              <a:buFont typeface="Arial" panose="020B0604020202020204" pitchFamily="34" charset="0"/>
              <a:buChar char="•"/>
            </a:pPr>
            <a:r>
              <a:rPr lang="en-GB" dirty="0"/>
              <a:t>Potential constraints</a:t>
            </a:r>
          </a:p>
          <a:p>
            <a:pPr marL="285750" indent="-285750">
              <a:lnSpc>
                <a:spcPct val="100000"/>
              </a:lnSpc>
              <a:buFont typeface="Arial" panose="020B0604020202020204" pitchFamily="34" charset="0"/>
              <a:buChar char="•"/>
            </a:pPr>
            <a:r>
              <a:rPr lang="en-GB" dirty="0"/>
              <a:t>Financial forecasting</a:t>
            </a:r>
          </a:p>
          <a:p>
            <a:pPr marL="285750" indent="-285750">
              <a:lnSpc>
                <a:spcPct val="100000"/>
              </a:lnSpc>
              <a:buFont typeface="Arial" panose="020B0604020202020204" pitchFamily="34" charset="0"/>
              <a:buChar char="•"/>
            </a:pPr>
            <a:r>
              <a:rPr lang="en-GB" dirty="0"/>
              <a:t>Costing &amp; pricing</a:t>
            </a:r>
          </a:p>
          <a:p>
            <a:pPr marL="285750" indent="-285750">
              <a:lnSpc>
                <a:spcPct val="100000"/>
              </a:lnSpc>
              <a:buFont typeface="Arial" panose="020B0604020202020204" pitchFamily="34" charset="0"/>
              <a:buChar char="•"/>
            </a:pPr>
            <a:r>
              <a:rPr lang="en-GB" dirty="0"/>
              <a:t>Communication &amp; promotion</a:t>
            </a:r>
          </a:p>
          <a:p>
            <a:pPr marL="285750" indent="-285750">
              <a:lnSpc>
                <a:spcPct val="100000"/>
              </a:lnSpc>
              <a:buFont typeface="Arial" panose="020B0604020202020204" pitchFamily="34" charset="0"/>
              <a:buChar char="•"/>
            </a:pPr>
            <a:r>
              <a:rPr lang="en-GB" dirty="0"/>
              <a:t>Potential customers</a:t>
            </a:r>
          </a:p>
          <a:p>
            <a:pPr marL="285750" indent="-285750">
              <a:lnSpc>
                <a:spcPct val="100000"/>
              </a:lnSpc>
              <a:buFont typeface="Arial" panose="020B0604020202020204" pitchFamily="34" charset="0"/>
              <a:buChar char="•"/>
            </a:pPr>
            <a:r>
              <a:rPr lang="en-GB" dirty="0"/>
              <a:t>Gaps in the market</a:t>
            </a:r>
          </a:p>
          <a:p>
            <a:pPr>
              <a:lnSpc>
                <a:spcPct val="150000"/>
              </a:lnSpc>
            </a:pPr>
            <a:r>
              <a:rPr lang="en-GB" dirty="0"/>
              <a:t>Let’s look at each of these in more detail.</a:t>
            </a:r>
          </a:p>
        </p:txBody>
      </p:sp>
    </p:spTree>
    <p:extLst>
      <p:ext uri="{BB962C8B-B14F-4D97-AF65-F5344CB8AC3E}">
        <p14:creationId xmlns:p14="http://schemas.microsoft.com/office/powerpoint/2010/main" val="851634037"/>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Skills Audit</a:t>
            </a:r>
          </a:p>
        </p:txBody>
      </p:sp>
      <p:pic>
        <p:nvPicPr>
          <p:cNvPr id="12" name="Picture Placeholder 11">
            <a:extLst>
              <a:ext uri="{FF2B5EF4-FFF2-40B4-BE49-F238E27FC236}">
                <a16:creationId xmlns:a16="http://schemas.microsoft.com/office/drawing/2014/main" id="{07D335FA-F088-B798-86D8-67F4D289F814}"/>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Write down your interests and skills, then be completely honest with yourself and categorise them into A, B, and C.</a:t>
            </a:r>
          </a:p>
          <a:p>
            <a:pPr>
              <a:lnSpc>
                <a:spcPct val="150000"/>
              </a:lnSpc>
            </a:pPr>
            <a:r>
              <a:rPr lang="en-GB" dirty="0"/>
              <a:t>A – are the things you like doing and can do well.</a:t>
            </a:r>
          </a:p>
          <a:p>
            <a:pPr>
              <a:lnSpc>
                <a:spcPct val="150000"/>
              </a:lnSpc>
            </a:pPr>
            <a:r>
              <a:rPr lang="en-GB" dirty="0"/>
              <a:t>B – are the things you want to do, or think you will be good at, and are willing to learn about.</a:t>
            </a:r>
          </a:p>
          <a:p>
            <a:pPr>
              <a:lnSpc>
                <a:spcPct val="150000"/>
              </a:lnSpc>
            </a:pPr>
            <a:r>
              <a:rPr lang="en-GB" dirty="0"/>
              <a:t>C – is stuff to avoid; stuff you aren’t interested in doing, things that are just not your thing. Keep in mind that no one can be good at everything.</a:t>
            </a:r>
          </a:p>
          <a:p>
            <a:pPr>
              <a:lnSpc>
                <a:spcPct val="150000"/>
              </a:lnSpc>
            </a:pPr>
            <a:r>
              <a:rPr lang="en-GB" dirty="0"/>
              <a:t>Then, assess how closely your interests and skills match the skills you think will be needed to set up and run an enterprise based on the ideas you have generated.</a:t>
            </a:r>
          </a:p>
        </p:txBody>
      </p:sp>
    </p:spTree>
    <p:extLst>
      <p:ext uri="{BB962C8B-B14F-4D97-AF65-F5344CB8AC3E}">
        <p14:creationId xmlns:p14="http://schemas.microsoft.com/office/powerpoint/2010/main" val="3614100249"/>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DF00AB-9705-8A7C-C4BE-0CAF2033D468}"/>
              </a:ext>
            </a:extLst>
          </p:cNvPr>
          <p:cNvSpPr>
            <a:spLocks noGrp="1"/>
          </p:cNvSpPr>
          <p:nvPr>
            <p:ph type="title"/>
          </p:nvPr>
        </p:nvSpPr>
        <p:spPr/>
        <p:txBody>
          <a:bodyPr anchor="b" anchorCtr="0">
            <a:normAutofit/>
          </a:bodyPr>
          <a:lstStyle/>
          <a:p>
            <a:r>
              <a:rPr lang="en-GB" dirty="0"/>
              <a:t>Resources</a:t>
            </a:r>
          </a:p>
        </p:txBody>
      </p:sp>
      <p:pic>
        <p:nvPicPr>
          <p:cNvPr id="14" name="Picture Placeholder 13">
            <a:extLst>
              <a:ext uri="{FF2B5EF4-FFF2-40B4-BE49-F238E27FC236}">
                <a16:creationId xmlns:a16="http://schemas.microsoft.com/office/drawing/2014/main" id="{28787CAA-9BFC-6752-09ED-33B5D6CC0D4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3" name="Content Placeholder 2">
            <a:extLst>
              <a:ext uri="{FF2B5EF4-FFF2-40B4-BE49-F238E27FC236}">
                <a16:creationId xmlns:a16="http://schemas.microsoft.com/office/drawing/2014/main" id="{D97C3025-9482-0753-3832-728ED6C83232}"/>
              </a:ext>
            </a:extLst>
          </p:cNvPr>
          <p:cNvSpPr>
            <a:spLocks noGrp="1"/>
          </p:cNvSpPr>
          <p:nvPr>
            <p:ph type="body" sz="quarter" idx="12"/>
          </p:nvPr>
        </p:nvSpPr>
        <p:spPr/>
        <p:txBody>
          <a:bodyPr>
            <a:noAutofit/>
          </a:bodyPr>
          <a:lstStyle/>
          <a:p>
            <a:pPr>
              <a:lnSpc>
                <a:spcPct val="150000"/>
              </a:lnSpc>
            </a:pPr>
            <a:r>
              <a:rPr lang="en-GB" dirty="0"/>
              <a:t>What resources do you need, and what resources do you have available?</a:t>
            </a:r>
          </a:p>
          <a:p>
            <a:pPr>
              <a:lnSpc>
                <a:spcPct val="150000"/>
              </a:lnSpc>
            </a:pPr>
            <a:r>
              <a:rPr lang="en-GB" dirty="0"/>
              <a:t>For example, if your idea involves selling something perishable or heavy, essential resources will include storage and delivery. If your idea is for a downloadable or online product or service, you don’t need any of that.</a:t>
            </a:r>
          </a:p>
          <a:p>
            <a:pPr>
              <a:lnSpc>
                <a:spcPct val="150000"/>
              </a:lnSpc>
            </a:pPr>
            <a:r>
              <a:rPr lang="en-GB" dirty="0"/>
              <a:t>If you need to source and pay for parts or raw materials to produce your idea, you’ll probably have to buy these before you sell anything, which will require financing.</a:t>
            </a:r>
          </a:p>
          <a:p>
            <a:pPr>
              <a:lnSpc>
                <a:spcPct val="150000"/>
              </a:lnSpc>
            </a:pPr>
            <a:r>
              <a:rPr lang="en-GB" dirty="0"/>
              <a:t>If you are selling someone else’s products, maybe adding value to them in some way, this can be much easier to finance.</a:t>
            </a:r>
          </a:p>
          <a:p>
            <a:pPr>
              <a:lnSpc>
                <a:spcPct val="150000"/>
              </a:lnSpc>
            </a:pPr>
            <a:r>
              <a:rPr lang="en-GB" dirty="0"/>
              <a:t>You can ‘add value’ to something in different ways, such as making items available in more convenient quantities or combining different products. </a:t>
            </a:r>
          </a:p>
        </p:txBody>
      </p:sp>
    </p:spTree>
    <p:extLst>
      <p:ext uri="{BB962C8B-B14F-4D97-AF65-F5344CB8AC3E}">
        <p14:creationId xmlns:p14="http://schemas.microsoft.com/office/powerpoint/2010/main" val="2040578739"/>
      </p:ext>
    </p:extLst>
  </p:cSld>
  <p:clrMapOvr>
    <a:masterClrMapping/>
  </p:clrMapOvr>
  <p:transition spd="slow">
    <p:cover/>
  </p:transition>
</p:sld>
</file>

<file path=ppt/theme/theme1.xml><?xml version="1.0" encoding="utf-8"?>
<a:theme xmlns:a="http://schemas.openxmlformats.org/drawingml/2006/main" name="KIAN-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venir Next LT Pro"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venir Next LT Pro"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IAN-Theme" id="{5527CBAB-BF1A-4B7A-88A9-720F99412DF2}" vid="{7229AB96-C3FB-4D16-93CA-D5E48B2A86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KIAN-Theme</Template>
  <TotalTime>0</TotalTime>
  <Words>1899</Words>
  <Application>Microsoft Office PowerPoint</Application>
  <PresentationFormat>Widescreen</PresentationFormat>
  <Paragraphs>121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Abadi</vt:lpstr>
      <vt:lpstr>Arial</vt:lpstr>
      <vt:lpstr>Avenir Next LT Pro</vt:lpstr>
      <vt:lpstr>Aptos</vt:lpstr>
      <vt:lpstr>Avenir Next LT Pro Demi</vt:lpstr>
      <vt:lpstr>KIAN-Theme</vt:lpstr>
      <vt:lpstr>Generating &amp; Choosing Ideas</vt:lpstr>
      <vt:lpstr>Introduction</vt:lpstr>
      <vt:lpstr>How to Generate Ideas for Your Enterprise</vt:lpstr>
      <vt:lpstr>How to Generate Ideas for Your Enterprise</vt:lpstr>
      <vt:lpstr>How to Generate Ideas for Your Enterprise</vt:lpstr>
      <vt:lpstr>How to Generate Ideas for Your Enterprise</vt:lpstr>
      <vt:lpstr>How to Evaluate Your Ideas</vt:lpstr>
      <vt:lpstr>Skills Audit</vt:lpstr>
      <vt:lpstr>Resources</vt:lpstr>
      <vt:lpstr>Potential Constraints</vt:lpstr>
      <vt:lpstr>Financial Forecasting</vt:lpstr>
      <vt:lpstr>Costing &amp; Pricing</vt:lpstr>
      <vt:lpstr>Communication &amp; Promotion</vt:lpstr>
      <vt:lpstr>Potential Customers</vt:lpstr>
      <vt:lpstr>Gaps in the Market</vt:lpstr>
      <vt:lpstr>Is My Idea Realistic?</vt:lpstr>
      <vt:lpstr>Is My Idea Realistic?</vt:lpstr>
      <vt:lpstr>Lesson 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subject/>
  <dc:creator>Daniel Richardson</dc:creator>
  <cp:keywords/>
  <dc:description/>
  <cp:lastModifiedBy>Daniel Richardson</cp:lastModifiedBy>
  <cp:revision>21</cp:revision>
  <dcterms:created xsi:type="dcterms:W3CDTF">2024-03-21T12:39:40Z</dcterms:created>
  <dcterms:modified xsi:type="dcterms:W3CDTF">2025-08-26T15:08:41Z</dcterms:modified>
  <cp:category/>
</cp:coreProperties>
</file>