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5" r:id="rId1"/>
  </p:sldMasterIdLst>
  <p:sldIdLst>
    <p:sldId id="287" r:id="rId2"/>
    <p:sldId id="262" r:id="rId3"/>
    <p:sldId id="257" r:id="rId4"/>
    <p:sldId id="272" r:id="rId5"/>
    <p:sldId id="283" r:id="rId6"/>
    <p:sldId id="263" r:id="rId7"/>
    <p:sldId id="284" r:id="rId8"/>
    <p:sldId id="285" r:id="rId9"/>
    <p:sldId id="264" r:id="rId10"/>
    <p:sldId id="273" r:id="rId11"/>
    <p:sldId id="274" r:id="rId12"/>
    <p:sldId id="275" r:id="rId13"/>
    <p:sldId id="286" r:id="rId14"/>
    <p:sldId id="278" r:id="rId15"/>
    <p:sldId id="279" r:id="rId16"/>
    <p:sldId id="280" r:id="rId17"/>
    <p:sldId id="282" r:id="rId18"/>
    <p:sldId id="288" r:id="rId19"/>
  </p:sldIdLst>
  <p:sldSz cx="12192000" cy="6858000"/>
  <p:notesSz cx="6858000" cy="9144000"/>
  <p:embeddedFontLst>
    <p:embeddedFont>
      <p:font typeface="Avenir Next LT Pro" panose="020B0504020202020204" pitchFamily="34" charset="0"/>
      <p:regular r:id="rId20"/>
      <p:bold r:id="rId21"/>
      <p:italic r:id="rId22"/>
      <p:boldItalic r:id="rId23"/>
    </p:embeddedFont>
    <p:embeddedFont>
      <p:font typeface="Avenir Next LT Pro Demi" panose="020B0704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F3D3"/>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D0092-7EB6-4151-B5DD-4031FAB2D3FA}" v="88" dt="2024-12-12T13:14:57.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autoAdjust="0"/>
    <p:restoredTop sz="94660"/>
  </p:normalViewPr>
  <p:slideViewPr>
    <p:cSldViewPr snapToGrid="0">
      <p:cViewPr varScale="1">
        <p:scale>
          <a:sx n="151" d="100"/>
          <a:sy n="151" d="100"/>
        </p:scale>
        <p:origin x="930" y="3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538C3D3D-1789-4950-BBB7-8991FCD1E9F9}"/>
    <pc:docChg chg="undo redo custSel addSld delSld modSld sldOrd">
      <pc:chgData name="Daniel Richardson" userId="b12f1a219faba2ab" providerId="LiveId" clId="{538C3D3D-1789-4950-BBB7-8991FCD1E9F9}" dt="2024-03-26T12:17:45.718" v="1857" actId="14826"/>
      <pc:docMkLst>
        <pc:docMk/>
      </pc:docMkLst>
      <pc:sldChg chg="addSp delSp modSp mod">
        <pc:chgData name="Daniel Richardson" userId="b12f1a219faba2ab" providerId="LiveId" clId="{538C3D3D-1789-4950-BBB7-8991FCD1E9F9}" dt="2024-03-26T11:46:08.997" v="1837" actId="14826"/>
        <pc:sldMkLst>
          <pc:docMk/>
          <pc:sldMk cId="1464883447" sldId="257"/>
        </pc:sldMkLst>
        <pc:spChg chg="mod">
          <ac:chgData name="Daniel Richardson" userId="b12f1a219faba2ab" providerId="LiveId" clId="{538C3D3D-1789-4950-BBB7-8991FCD1E9F9}" dt="2024-03-23T13:18:42.077" v="1463" actId="20577"/>
          <ac:spMkLst>
            <pc:docMk/>
            <pc:sldMk cId="1464883447" sldId="257"/>
            <ac:spMk id="3" creationId="{D97C3025-9482-0753-3832-728ED6C83232}"/>
          </ac:spMkLst>
        </pc:spChg>
        <pc:spChg chg="add del mod">
          <ac:chgData name="Daniel Richardson" userId="b12f1a219faba2ab" providerId="LiveId" clId="{538C3D3D-1789-4950-BBB7-8991FCD1E9F9}" dt="2024-03-25T21:42:38.385" v="1818"/>
          <ac:spMkLst>
            <pc:docMk/>
            <pc:sldMk cId="1464883447" sldId="257"/>
            <ac:spMk id="4" creationId="{8B7CDC73-FA39-6EA5-88D1-0B920123DE96}"/>
          </ac:spMkLst>
        </pc:spChg>
        <pc:spChg chg="mod">
          <ac:chgData name="Daniel Richardson" userId="b12f1a219faba2ab" providerId="LiveId" clId="{538C3D3D-1789-4950-BBB7-8991FCD1E9F9}" dt="2024-03-22T19:52:17.813" v="167" actId="20577"/>
          <ac:spMkLst>
            <pc:docMk/>
            <pc:sldMk cId="1464883447" sldId="257"/>
            <ac:spMk id="6" creationId="{FCDF00AB-9705-8A7C-C4BE-0CAF2033D468}"/>
          </ac:spMkLst>
        </pc:spChg>
        <pc:spChg chg="add del mod">
          <ac:chgData name="Daniel Richardson" userId="b12f1a219faba2ab" providerId="LiveId" clId="{538C3D3D-1789-4950-BBB7-8991FCD1E9F9}" dt="2024-03-25T21:42:54.935" v="1821" actId="478"/>
          <ac:spMkLst>
            <pc:docMk/>
            <pc:sldMk cId="1464883447" sldId="257"/>
            <ac:spMk id="10" creationId="{B34ECDA2-73C6-F18A-9C5E-EC8638AF1CDC}"/>
          </ac:spMkLst>
        </pc:spChg>
        <pc:picChg chg="add del mod">
          <ac:chgData name="Daniel Richardson" userId="b12f1a219faba2ab" providerId="LiveId" clId="{538C3D3D-1789-4950-BBB7-8991FCD1E9F9}" dt="2024-03-25T21:42:36.407" v="1817" actId="21"/>
          <ac:picMkLst>
            <pc:docMk/>
            <pc:sldMk cId="1464883447" sldId="257"/>
            <ac:picMk id="5" creationId="{73E46297-ACA1-A713-B175-88D9AEB02A39}"/>
          </ac:picMkLst>
        </pc:picChg>
        <pc:picChg chg="add del mod">
          <ac:chgData name="Daniel Richardson" userId="b12f1a219faba2ab" providerId="LiveId" clId="{538C3D3D-1789-4950-BBB7-8991FCD1E9F9}" dt="2024-03-25T21:42:52.730" v="1820" actId="478"/>
          <ac:picMkLst>
            <pc:docMk/>
            <pc:sldMk cId="1464883447" sldId="257"/>
            <ac:picMk id="7" creationId="{73E46297-ACA1-A713-B175-88D9AEB02A39}"/>
          </ac:picMkLst>
        </pc:picChg>
        <pc:picChg chg="del mod modCrop">
          <ac:chgData name="Daniel Richardson" userId="b12f1a219faba2ab" providerId="LiveId" clId="{538C3D3D-1789-4950-BBB7-8991FCD1E9F9}" dt="2024-03-25T21:42:29.500" v="1815" actId="478"/>
          <ac:picMkLst>
            <pc:docMk/>
            <pc:sldMk cId="1464883447" sldId="257"/>
            <ac:picMk id="8" creationId="{30F50B50-B83A-93C4-4EAA-396832E1CC55}"/>
          </ac:picMkLst>
        </pc:picChg>
        <pc:picChg chg="add mod">
          <ac:chgData name="Daniel Richardson" userId="b12f1a219faba2ab" providerId="LiveId" clId="{538C3D3D-1789-4950-BBB7-8991FCD1E9F9}" dt="2024-03-26T11:46:08.997" v="1837" actId="14826"/>
          <ac:picMkLst>
            <pc:docMk/>
            <pc:sldMk cId="1464883447" sldId="257"/>
            <ac:picMk id="11" creationId="{5964F014-3F56-3645-DC06-DDA238CE0032}"/>
          </ac:picMkLst>
        </pc:picChg>
      </pc:sldChg>
      <pc:sldChg chg="modSp mod">
        <pc:chgData name="Daniel Richardson" userId="b12f1a219faba2ab" providerId="LiveId" clId="{538C3D3D-1789-4950-BBB7-8991FCD1E9F9}" dt="2024-03-26T12:17:28.366" v="1856" actId="14826"/>
        <pc:sldMkLst>
          <pc:docMk/>
          <pc:sldMk cId="2284919758" sldId="262"/>
        </pc:sldMkLst>
        <pc:spChg chg="mod">
          <ac:chgData name="Daniel Richardson" userId="b12f1a219faba2ab" providerId="LiveId" clId="{538C3D3D-1789-4950-BBB7-8991FCD1E9F9}" dt="2024-03-23T12:13:16.251" v="1337" actId="20577"/>
          <ac:spMkLst>
            <pc:docMk/>
            <pc:sldMk cId="2284919758" sldId="262"/>
            <ac:spMk id="3" creationId="{D97C3025-9482-0753-3832-728ED6C83232}"/>
          </ac:spMkLst>
        </pc:spChg>
        <pc:picChg chg="mod modCrop">
          <ac:chgData name="Daniel Richardson" userId="b12f1a219faba2ab" providerId="LiveId" clId="{538C3D3D-1789-4950-BBB7-8991FCD1E9F9}" dt="2024-03-26T12:17:28.366" v="1856" actId="14826"/>
          <ac:picMkLst>
            <pc:docMk/>
            <pc:sldMk cId="2284919758" sldId="262"/>
            <ac:picMk id="8" creationId="{30F50B50-B83A-93C4-4EAA-396832E1CC55}"/>
          </ac:picMkLst>
        </pc:picChg>
      </pc:sldChg>
      <pc:sldChg chg="modSp mod">
        <pc:chgData name="Daniel Richardson" userId="b12f1a219faba2ab" providerId="LiveId" clId="{538C3D3D-1789-4950-BBB7-8991FCD1E9F9}" dt="2024-03-26T11:46:51.566" v="1840" actId="14826"/>
        <pc:sldMkLst>
          <pc:docMk/>
          <pc:sldMk cId="288380068" sldId="263"/>
        </pc:sldMkLst>
        <pc:spChg chg="mod">
          <ac:chgData name="Daniel Richardson" userId="b12f1a219faba2ab" providerId="LiveId" clId="{538C3D3D-1789-4950-BBB7-8991FCD1E9F9}" dt="2024-03-23T13:19:52.117" v="1524" actId="313"/>
          <ac:spMkLst>
            <pc:docMk/>
            <pc:sldMk cId="288380068" sldId="263"/>
            <ac:spMk id="3" creationId="{D97C3025-9482-0753-3832-728ED6C83232}"/>
          </ac:spMkLst>
        </pc:spChg>
        <pc:spChg chg="mod">
          <ac:chgData name="Daniel Richardson" userId="b12f1a219faba2ab" providerId="LiveId" clId="{538C3D3D-1789-4950-BBB7-8991FCD1E9F9}" dt="2024-03-22T19:56:05.486" v="295" actId="20577"/>
          <ac:spMkLst>
            <pc:docMk/>
            <pc:sldMk cId="288380068" sldId="263"/>
            <ac:spMk id="6" creationId="{FCDF00AB-9705-8A7C-C4BE-0CAF2033D468}"/>
          </ac:spMkLst>
        </pc:spChg>
        <pc:picChg chg="mod">
          <ac:chgData name="Daniel Richardson" userId="b12f1a219faba2ab" providerId="LiveId" clId="{538C3D3D-1789-4950-BBB7-8991FCD1E9F9}" dt="2024-03-26T11:46:51.566" v="1840" actId="14826"/>
          <ac:picMkLst>
            <pc:docMk/>
            <pc:sldMk cId="288380068" sldId="263"/>
            <ac:picMk id="8" creationId="{30F50B50-B83A-93C4-4EAA-396832E1CC55}"/>
          </ac:picMkLst>
        </pc:picChg>
      </pc:sldChg>
      <pc:sldChg chg="modSp mod">
        <pc:chgData name="Daniel Richardson" userId="b12f1a219faba2ab" providerId="LiveId" clId="{538C3D3D-1789-4950-BBB7-8991FCD1E9F9}" dt="2024-03-26T11:47:21.474" v="1843" actId="14826"/>
        <pc:sldMkLst>
          <pc:docMk/>
          <pc:sldMk cId="729373880" sldId="264"/>
        </pc:sldMkLst>
        <pc:spChg chg="mod">
          <ac:chgData name="Daniel Richardson" userId="b12f1a219faba2ab" providerId="LiveId" clId="{538C3D3D-1789-4950-BBB7-8991FCD1E9F9}" dt="2024-03-23T13:20:57.537" v="1551" actId="20577"/>
          <ac:spMkLst>
            <pc:docMk/>
            <pc:sldMk cId="729373880" sldId="264"/>
            <ac:spMk id="3" creationId="{D97C3025-9482-0753-3832-728ED6C83232}"/>
          </ac:spMkLst>
        </pc:spChg>
        <pc:spChg chg="mod">
          <ac:chgData name="Daniel Richardson" userId="b12f1a219faba2ab" providerId="LiveId" clId="{538C3D3D-1789-4950-BBB7-8991FCD1E9F9}" dt="2024-03-23T12:12:43.242" v="1323"/>
          <ac:spMkLst>
            <pc:docMk/>
            <pc:sldMk cId="729373880" sldId="264"/>
            <ac:spMk id="6" creationId="{FCDF00AB-9705-8A7C-C4BE-0CAF2033D468}"/>
          </ac:spMkLst>
        </pc:spChg>
        <pc:picChg chg="mod">
          <ac:chgData name="Daniel Richardson" userId="b12f1a219faba2ab" providerId="LiveId" clId="{538C3D3D-1789-4950-BBB7-8991FCD1E9F9}" dt="2024-03-26T11:47:21.474" v="1843" actId="14826"/>
          <ac:picMkLst>
            <pc:docMk/>
            <pc:sldMk cId="729373880" sldId="264"/>
            <ac:picMk id="8" creationId="{30F50B50-B83A-93C4-4EAA-396832E1CC55}"/>
          </ac:picMkLst>
        </pc:picChg>
      </pc:sldChg>
      <pc:sldChg chg="modSp mod">
        <pc:chgData name="Daniel Richardson" userId="b12f1a219faba2ab" providerId="LiveId" clId="{538C3D3D-1789-4950-BBB7-8991FCD1E9F9}" dt="2024-03-26T11:46:25.856" v="1838" actId="14826"/>
        <pc:sldMkLst>
          <pc:docMk/>
          <pc:sldMk cId="3017414574" sldId="272"/>
        </pc:sldMkLst>
        <pc:spChg chg="mod">
          <ac:chgData name="Daniel Richardson" userId="b12f1a219faba2ab" providerId="LiveId" clId="{538C3D3D-1789-4950-BBB7-8991FCD1E9F9}" dt="2024-03-25T20:26:39.523" v="1803" actId="207"/>
          <ac:spMkLst>
            <pc:docMk/>
            <pc:sldMk cId="3017414574" sldId="272"/>
            <ac:spMk id="3" creationId="{D97C3025-9482-0753-3832-728ED6C83232}"/>
          </ac:spMkLst>
        </pc:spChg>
        <pc:spChg chg="mod">
          <ac:chgData name="Daniel Richardson" userId="b12f1a219faba2ab" providerId="LiveId" clId="{538C3D3D-1789-4950-BBB7-8991FCD1E9F9}" dt="2024-03-23T12:12:17.462" v="1313" actId="20577"/>
          <ac:spMkLst>
            <pc:docMk/>
            <pc:sldMk cId="3017414574" sldId="272"/>
            <ac:spMk id="6" creationId="{FCDF00AB-9705-8A7C-C4BE-0CAF2033D468}"/>
          </ac:spMkLst>
        </pc:spChg>
        <pc:picChg chg="mod">
          <ac:chgData name="Daniel Richardson" userId="b12f1a219faba2ab" providerId="LiveId" clId="{538C3D3D-1789-4950-BBB7-8991FCD1E9F9}" dt="2024-03-26T11:46:25.856" v="1838" actId="14826"/>
          <ac:picMkLst>
            <pc:docMk/>
            <pc:sldMk cId="3017414574" sldId="272"/>
            <ac:picMk id="8" creationId="{30F50B50-B83A-93C4-4EAA-396832E1CC55}"/>
          </ac:picMkLst>
        </pc:picChg>
      </pc:sldChg>
      <pc:sldChg chg="modSp mod">
        <pc:chgData name="Daniel Richardson" userId="b12f1a219faba2ab" providerId="LiveId" clId="{538C3D3D-1789-4950-BBB7-8991FCD1E9F9}" dt="2024-03-26T11:47:30.894" v="1844" actId="14826"/>
        <pc:sldMkLst>
          <pc:docMk/>
          <pc:sldMk cId="182059961" sldId="273"/>
        </pc:sldMkLst>
        <pc:spChg chg="mod">
          <ac:chgData name="Daniel Richardson" userId="b12f1a219faba2ab" providerId="LiveId" clId="{538C3D3D-1789-4950-BBB7-8991FCD1E9F9}" dt="2024-03-23T13:21:47.646" v="1588" actId="20577"/>
          <ac:spMkLst>
            <pc:docMk/>
            <pc:sldMk cId="182059961" sldId="273"/>
            <ac:spMk id="3" creationId="{D97C3025-9482-0753-3832-728ED6C83232}"/>
          </ac:spMkLst>
        </pc:spChg>
        <pc:spChg chg="mod">
          <ac:chgData name="Daniel Richardson" userId="b12f1a219faba2ab" providerId="LiveId" clId="{538C3D3D-1789-4950-BBB7-8991FCD1E9F9}" dt="2024-03-22T20:03:32.248" v="766" actId="20577"/>
          <ac:spMkLst>
            <pc:docMk/>
            <pc:sldMk cId="182059961" sldId="273"/>
            <ac:spMk id="6" creationId="{FCDF00AB-9705-8A7C-C4BE-0CAF2033D468}"/>
          </ac:spMkLst>
        </pc:spChg>
        <pc:picChg chg="mod">
          <ac:chgData name="Daniel Richardson" userId="b12f1a219faba2ab" providerId="LiveId" clId="{538C3D3D-1789-4950-BBB7-8991FCD1E9F9}" dt="2024-03-26T11:47:30.894" v="1844" actId="14826"/>
          <ac:picMkLst>
            <pc:docMk/>
            <pc:sldMk cId="182059961" sldId="273"/>
            <ac:picMk id="8" creationId="{30F50B50-B83A-93C4-4EAA-396832E1CC55}"/>
          </ac:picMkLst>
        </pc:picChg>
      </pc:sldChg>
      <pc:sldChg chg="modSp mod">
        <pc:chgData name="Daniel Richardson" userId="b12f1a219faba2ab" providerId="LiveId" clId="{538C3D3D-1789-4950-BBB7-8991FCD1E9F9}" dt="2024-03-26T11:47:40.326" v="1845" actId="14826"/>
        <pc:sldMkLst>
          <pc:docMk/>
          <pc:sldMk cId="3644070950" sldId="274"/>
        </pc:sldMkLst>
        <pc:spChg chg="mod">
          <ac:chgData name="Daniel Richardson" userId="b12f1a219faba2ab" providerId="LiveId" clId="{538C3D3D-1789-4950-BBB7-8991FCD1E9F9}" dt="2024-03-23T13:23:18.946" v="1656" actId="20577"/>
          <ac:spMkLst>
            <pc:docMk/>
            <pc:sldMk cId="3644070950" sldId="274"/>
            <ac:spMk id="3" creationId="{D97C3025-9482-0753-3832-728ED6C83232}"/>
          </ac:spMkLst>
        </pc:spChg>
        <pc:spChg chg="mod">
          <ac:chgData name="Daniel Richardson" userId="b12f1a219faba2ab" providerId="LiveId" clId="{538C3D3D-1789-4950-BBB7-8991FCD1E9F9}" dt="2024-03-23T12:12:48.899" v="1324"/>
          <ac:spMkLst>
            <pc:docMk/>
            <pc:sldMk cId="3644070950" sldId="274"/>
            <ac:spMk id="6" creationId="{FCDF00AB-9705-8A7C-C4BE-0CAF2033D468}"/>
          </ac:spMkLst>
        </pc:spChg>
        <pc:picChg chg="mod">
          <ac:chgData name="Daniel Richardson" userId="b12f1a219faba2ab" providerId="LiveId" clId="{538C3D3D-1789-4950-BBB7-8991FCD1E9F9}" dt="2024-03-26T11:47:40.326" v="1845" actId="14826"/>
          <ac:picMkLst>
            <pc:docMk/>
            <pc:sldMk cId="3644070950" sldId="274"/>
            <ac:picMk id="8" creationId="{30F50B50-B83A-93C4-4EAA-396832E1CC55}"/>
          </ac:picMkLst>
        </pc:picChg>
      </pc:sldChg>
      <pc:sldChg chg="modSp mod">
        <pc:chgData name="Daniel Richardson" userId="b12f1a219faba2ab" providerId="LiveId" clId="{538C3D3D-1789-4950-BBB7-8991FCD1E9F9}" dt="2024-03-26T12:00:42.471" v="1851" actId="14826"/>
        <pc:sldMkLst>
          <pc:docMk/>
          <pc:sldMk cId="4140066950" sldId="275"/>
        </pc:sldMkLst>
        <pc:spChg chg="mod">
          <ac:chgData name="Daniel Richardson" userId="b12f1a219faba2ab" providerId="LiveId" clId="{538C3D3D-1789-4950-BBB7-8991FCD1E9F9}" dt="2024-03-23T13:23:54.825" v="1669" actId="20577"/>
          <ac:spMkLst>
            <pc:docMk/>
            <pc:sldMk cId="4140066950" sldId="275"/>
            <ac:spMk id="3" creationId="{D97C3025-9482-0753-3832-728ED6C83232}"/>
          </ac:spMkLst>
        </pc:spChg>
        <pc:spChg chg="mod">
          <ac:chgData name="Daniel Richardson" userId="b12f1a219faba2ab" providerId="LiveId" clId="{538C3D3D-1789-4950-BBB7-8991FCD1E9F9}" dt="2024-03-22T20:06:08.532" v="877"/>
          <ac:spMkLst>
            <pc:docMk/>
            <pc:sldMk cId="4140066950" sldId="275"/>
            <ac:spMk id="6" creationId="{FCDF00AB-9705-8A7C-C4BE-0CAF2033D468}"/>
          </ac:spMkLst>
        </pc:spChg>
        <pc:picChg chg="mod">
          <ac:chgData name="Daniel Richardson" userId="b12f1a219faba2ab" providerId="LiveId" clId="{538C3D3D-1789-4950-BBB7-8991FCD1E9F9}" dt="2024-03-26T12:00:42.471" v="1851" actId="14826"/>
          <ac:picMkLst>
            <pc:docMk/>
            <pc:sldMk cId="4140066950" sldId="275"/>
            <ac:picMk id="8" creationId="{30F50B50-B83A-93C4-4EAA-396832E1CC55}"/>
          </ac:picMkLst>
        </pc:picChg>
      </pc:sldChg>
      <pc:sldChg chg="modSp mod">
        <pc:chgData name="Daniel Richardson" userId="b12f1a219faba2ab" providerId="LiveId" clId="{538C3D3D-1789-4950-BBB7-8991FCD1E9F9}" dt="2024-03-26T12:01:13.515" v="1854" actId="14826"/>
        <pc:sldMkLst>
          <pc:docMk/>
          <pc:sldMk cId="1213597941" sldId="278"/>
        </pc:sldMkLst>
        <pc:spChg chg="mod">
          <ac:chgData name="Daniel Richardson" userId="b12f1a219faba2ab" providerId="LiveId" clId="{538C3D3D-1789-4950-BBB7-8991FCD1E9F9}" dt="2024-03-23T13:24:41.913" v="1700" actId="20577"/>
          <ac:spMkLst>
            <pc:docMk/>
            <pc:sldMk cId="1213597941" sldId="278"/>
            <ac:spMk id="3" creationId="{D97C3025-9482-0753-3832-728ED6C83232}"/>
          </ac:spMkLst>
        </pc:spChg>
        <pc:spChg chg="mod">
          <ac:chgData name="Daniel Richardson" userId="b12f1a219faba2ab" providerId="LiveId" clId="{538C3D3D-1789-4950-BBB7-8991FCD1E9F9}" dt="2024-03-23T12:12:57.543" v="1327"/>
          <ac:spMkLst>
            <pc:docMk/>
            <pc:sldMk cId="1213597941" sldId="278"/>
            <ac:spMk id="6" creationId="{FCDF00AB-9705-8A7C-C4BE-0CAF2033D468}"/>
          </ac:spMkLst>
        </pc:spChg>
        <pc:picChg chg="mod">
          <ac:chgData name="Daniel Richardson" userId="b12f1a219faba2ab" providerId="LiveId" clId="{538C3D3D-1789-4950-BBB7-8991FCD1E9F9}" dt="2024-03-26T12:01:13.515" v="1854" actId="14826"/>
          <ac:picMkLst>
            <pc:docMk/>
            <pc:sldMk cId="1213597941" sldId="278"/>
            <ac:picMk id="8" creationId="{30F50B50-B83A-93C4-4EAA-396832E1CC55}"/>
          </ac:picMkLst>
        </pc:picChg>
      </pc:sldChg>
      <pc:sldChg chg="modSp mod">
        <pc:chgData name="Daniel Richardson" userId="b12f1a219faba2ab" providerId="LiveId" clId="{538C3D3D-1789-4950-BBB7-8991FCD1E9F9}" dt="2024-03-26T11:48:19.531" v="1849" actId="14826"/>
        <pc:sldMkLst>
          <pc:docMk/>
          <pc:sldMk cId="3877576055" sldId="279"/>
        </pc:sldMkLst>
        <pc:spChg chg="mod">
          <ac:chgData name="Daniel Richardson" userId="b12f1a219faba2ab" providerId="LiveId" clId="{538C3D3D-1789-4950-BBB7-8991FCD1E9F9}" dt="2024-03-23T13:24:57.940" v="1704" actId="20577"/>
          <ac:spMkLst>
            <pc:docMk/>
            <pc:sldMk cId="3877576055" sldId="279"/>
            <ac:spMk id="3" creationId="{D97C3025-9482-0753-3832-728ED6C83232}"/>
          </ac:spMkLst>
        </pc:spChg>
        <pc:spChg chg="mod">
          <ac:chgData name="Daniel Richardson" userId="b12f1a219faba2ab" providerId="LiveId" clId="{538C3D3D-1789-4950-BBB7-8991FCD1E9F9}" dt="2024-03-22T20:10:40.228" v="1160"/>
          <ac:spMkLst>
            <pc:docMk/>
            <pc:sldMk cId="3877576055" sldId="279"/>
            <ac:spMk id="6" creationId="{FCDF00AB-9705-8A7C-C4BE-0CAF2033D468}"/>
          </ac:spMkLst>
        </pc:spChg>
        <pc:picChg chg="mod modCrop">
          <ac:chgData name="Daniel Richardson" userId="b12f1a219faba2ab" providerId="LiveId" clId="{538C3D3D-1789-4950-BBB7-8991FCD1E9F9}" dt="2024-03-26T11:48:19.531" v="1849" actId="14826"/>
          <ac:picMkLst>
            <pc:docMk/>
            <pc:sldMk cId="3877576055" sldId="279"/>
            <ac:picMk id="8" creationId="{30F50B50-B83A-93C4-4EAA-396832E1CC55}"/>
          </ac:picMkLst>
        </pc:picChg>
      </pc:sldChg>
      <pc:sldChg chg="modSp mod">
        <pc:chgData name="Daniel Richardson" userId="b12f1a219faba2ab" providerId="LiveId" clId="{538C3D3D-1789-4950-BBB7-8991FCD1E9F9}" dt="2024-03-26T11:48:28.436" v="1850" actId="14826"/>
        <pc:sldMkLst>
          <pc:docMk/>
          <pc:sldMk cId="2186438877" sldId="280"/>
        </pc:sldMkLst>
        <pc:spChg chg="mod">
          <ac:chgData name="Daniel Richardson" userId="b12f1a219faba2ab" providerId="LiveId" clId="{538C3D3D-1789-4950-BBB7-8991FCD1E9F9}" dt="2024-03-23T13:25:10.470" v="1705"/>
          <ac:spMkLst>
            <pc:docMk/>
            <pc:sldMk cId="2186438877" sldId="280"/>
            <ac:spMk id="3" creationId="{D97C3025-9482-0753-3832-728ED6C83232}"/>
          </ac:spMkLst>
        </pc:spChg>
        <pc:spChg chg="mod">
          <ac:chgData name="Daniel Richardson" userId="b12f1a219faba2ab" providerId="LiveId" clId="{538C3D3D-1789-4950-BBB7-8991FCD1E9F9}" dt="2024-03-23T12:13:01.522" v="1328"/>
          <ac:spMkLst>
            <pc:docMk/>
            <pc:sldMk cId="2186438877" sldId="280"/>
            <ac:spMk id="6" creationId="{FCDF00AB-9705-8A7C-C4BE-0CAF2033D468}"/>
          </ac:spMkLst>
        </pc:spChg>
        <pc:picChg chg="mod">
          <ac:chgData name="Daniel Richardson" userId="b12f1a219faba2ab" providerId="LiveId" clId="{538C3D3D-1789-4950-BBB7-8991FCD1E9F9}" dt="2024-03-26T11:48:28.436" v="1850" actId="14826"/>
          <ac:picMkLst>
            <pc:docMk/>
            <pc:sldMk cId="2186438877" sldId="280"/>
            <ac:picMk id="8" creationId="{30F50B50-B83A-93C4-4EAA-396832E1CC55}"/>
          </ac:picMkLst>
        </pc:picChg>
      </pc:sldChg>
      <pc:sldChg chg="del">
        <pc:chgData name="Daniel Richardson" userId="b12f1a219faba2ab" providerId="LiveId" clId="{538C3D3D-1789-4950-BBB7-8991FCD1E9F9}" dt="2024-03-22T20:13:09.487" v="1283" actId="47"/>
        <pc:sldMkLst>
          <pc:docMk/>
          <pc:sldMk cId="511290703" sldId="281"/>
        </pc:sldMkLst>
      </pc:sldChg>
      <pc:sldChg chg="modSp mod">
        <pc:chgData name="Daniel Richardson" userId="b12f1a219faba2ab" providerId="LiveId" clId="{538C3D3D-1789-4950-BBB7-8991FCD1E9F9}" dt="2024-03-26T12:17:45.718" v="1857" actId="14826"/>
        <pc:sldMkLst>
          <pc:docMk/>
          <pc:sldMk cId="2255098656" sldId="282"/>
        </pc:sldMkLst>
        <pc:spChg chg="mod">
          <ac:chgData name="Daniel Richardson" userId="b12f1a219faba2ab" providerId="LiveId" clId="{538C3D3D-1789-4950-BBB7-8991FCD1E9F9}" dt="2024-03-23T13:26:06.029" v="1728"/>
          <ac:spMkLst>
            <pc:docMk/>
            <pc:sldMk cId="2255098656" sldId="282"/>
            <ac:spMk id="3" creationId="{D97C3025-9482-0753-3832-728ED6C83232}"/>
          </ac:spMkLst>
        </pc:spChg>
        <pc:picChg chg="mod">
          <ac:chgData name="Daniel Richardson" userId="b12f1a219faba2ab" providerId="LiveId" clId="{538C3D3D-1789-4950-BBB7-8991FCD1E9F9}" dt="2024-03-26T12:17:45.718" v="1857" actId="14826"/>
          <ac:picMkLst>
            <pc:docMk/>
            <pc:sldMk cId="2255098656" sldId="282"/>
            <ac:picMk id="8" creationId="{30F50B50-B83A-93C4-4EAA-396832E1CC55}"/>
          </ac:picMkLst>
        </pc:picChg>
      </pc:sldChg>
      <pc:sldChg chg="modSp add mod">
        <pc:chgData name="Daniel Richardson" userId="b12f1a219faba2ab" providerId="LiveId" clId="{538C3D3D-1789-4950-BBB7-8991FCD1E9F9}" dt="2024-03-26T11:46:41.778" v="1839" actId="14826"/>
        <pc:sldMkLst>
          <pc:docMk/>
          <pc:sldMk cId="3782277990" sldId="283"/>
        </pc:sldMkLst>
        <pc:spChg chg="mod">
          <ac:chgData name="Daniel Richardson" userId="b12f1a219faba2ab" providerId="LiveId" clId="{538C3D3D-1789-4950-BBB7-8991FCD1E9F9}" dt="2024-03-22T19:55:49.690" v="288" actId="20577"/>
          <ac:spMkLst>
            <pc:docMk/>
            <pc:sldMk cId="3782277990" sldId="283"/>
            <ac:spMk id="3" creationId="{D97C3025-9482-0753-3832-728ED6C83232}"/>
          </ac:spMkLst>
        </pc:spChg>
        <pc:spChg chg="mod">
          <ac:chgData name="Daniel Richardson" userId="b12f1a219faba2ab" providerId="LiveId" clId="{538C3D3D-1789-4950-BBB7-8991FCD1E9F9}" dt="2024-03-23T12:12:26.968" v="1320" actId="20577"/>
          <ac:spMkLst>
            <pc:docMk/>
            <pc:sldMk cId="3782277990" sldId="283"/>
            <ac:spMk id="6" creationId="{FCDF00AB-9705-8A7C-C4BE-0CAF2033D468}"/>
          </ac:spMkLst>
        </pc:spChg>
        <pc:picChg chg="mod">
          <ac:chgData name="Daniel Richardson" userId="b12f1a219faba2ab" providerId="LiveId" clId="{538C3D3D-1789-4950-BBB7-8991FCD1E9F9}" dt="2024-03-26T11:46:41.778" v="1839" actId="14826"/>
          <ac:picMkLst>
            <pc:docMk/>
            <pc:sldMk cId="3782277990" sldId="283"/>
            <ac:picMk id="8" creationId="{30F50B50-B83A-93C4-4EAA-396832E1CC55}"/>
          </ac:picMkLst>
        </pc:picChg>
      </pc:sldChg>
      <pc:sldChg chg="modSp add mod ord">
        <pc:chgData name="Daniel Richardson" userId="b12f1a219faba2ab" providerId="LiveId" clId="{538C3D3D-1789-4950-BBB7-8991FCD1E9F9}" dt="2024-03-26T11:47:02.942" v="1841" actId="14826"/>
        <pc:sldMkLst>
          <pc:docMk/>
          <pc:sldMk cId="3728579353" sldId="284"/>
        </pc:sldMkLst>
        <pc:spChg chg="mod">
          <ac:chgData name="Daniel Richardson" userId="b12f1a219faba2ab" providerId="LiveId" clId="{538C3D3D-1789-4950-BBB7-8991FCD1E9F9}" dt="2024-03-23T13:20:26.238" v="1534" actId="20577"/>
          <ac:spMkLst>
            <pc:docMk/>
            <pc:sldMk cId="3728579353" sldId="284"/>
            <ac:spMk id="3" creationId="{D97C3025-9482-0753-3832-728ED6C83232}"/>
          </ac:spMkLst>
        </pc:spChg>
        <pc:spChg chg="mod">
          <ac:chgData name="Daniel Richardson" userId="b12f1a219faba2ab" providerId="LiveId" clId="{538C3D3D-1789-4950-BBB7-8991FCD1E9F9}" dt="2024-03-23T12:12:32.537" v="1321"/>
          <ac:spMkLst>
            <pc:docMk/>
            <pc:sldMk cId="3728579353" sldId="284"/>
            <ac:spMk id="6" creationId="{FCDF00AB-9705-8A7C-C4BE-0CAF2033D468}"/>
          </ac:spMkLst>
        </pc:spChg>
        <pc:picChg chg="mod">
          <ac:chgData name="Daniel Richardson" userId="b12f1a219faba2ab" providerId="LiveId" clId="{538C3D3D-1789-4950-BBB7-8991FCD1E9F9}" dt="2024-03-26T11:47:02.942" v="1841" actId="14826"/>
          <ac:picMkLst>
            <pc:docMk/>
            <pc:sldMk cId="3728579353" sldId="284"/>
            <ac:picMk id="8" creationId="{30F50B50-B83A-93C4-4EAA-396832E1CC55}"/>
          </ac:picMkLst>
        </pc:picChg>
      </pc:sldChg>
      <pc:sldChg chg="modSp add mod">
        <pc:chgData name="Daniel Richardson" userId="b12f1a219faba2ab" providerId="LiveId" clId="{538C3D3D-1789-4950-BBB7-8991FCD1E9F9}" dt="2024-03-26T11:47:12.234" v="1842" actId="14826"/>
        <pc:sldMkLst>
          <pc:docMk/>
          <pc:sldMk cId="2720843539" sldId="285"/>
        </pc:sldMkLst>
        <pc:spChg chg="mod">
          <ac:chgData name="Daniel Richardson" userId="b12f1a219faba2ab" providerId="LiveId" clId="{538C3D3D-1789-4950-BBB7-8991FCD1E9F9}" dt="2024-03-23T13:20:36.778" v="1535"/>
          <ac:spMkLst>
            <pc:docMk/>
            <pc:sldMk cId="2720843539" sldId="285"/>
            <ac:spMk id="3" creationId="{D97C3025-9482-0753-3832-728ED6C83232}"/>
          </ac:spMkLst>
        </pc:spChg>
        <pc:spChg chg="mod">
          <ac:chgData name="Daniel Richardson" userId="b12f1a219faba2ab" providerId="LiveId" clId="{538C3D3D-1789-4950-BBB7-8991FCD1E9F9}" dt="2024-03-23T12:12:38.532" v="1322"/>
          <ac:spMkLst>
            <pc:docMk/>
            <pc:sldMk cId="2720843539" sldId="285"/>
            <ac:spMk id="6" creationId="{FCDF00AB-9705-8A7C-C4BE-0CAF2033D468}"/>
          </ac:spMkLst>
        </pc:spChg>
        <pc:picChg chg="mod">
          <ac:chgData name="Daniel Richardson" userId="b12f1a219faba2ab" providerId="LiveId" clId="{538C3D3D-1789-4950-BBB7-8991FCD1E9F9}" dt="2024-03-26T11:47:12.234" v="1842" actId="14826"/>
          <ac:picMkLst>
            <pc:docMk/>
            <pc:sldMk cId="2720843539" sldId="285"/>
            <ac:picMk id="8" creationId="{30F50B50-B83A-93C4-4EAA-396832E1CC55}"/>
          </ac:picMkLst>
        </pc:picChg>
      </pc:sldChg>
      <pc:sldChg chg="modSp add mod ord">
        <pc:chgData name="Daniel Richardson" userId="b12f1a219faba2ab" providerId="LiveId" clId="{538C3D3D-1789-4950-BBB7-8991FCD1E9F9}" dt="2024-03-26T12:01:04.615" v="1853" actId="14826"/>
        <pc:sldMkLst>
          <pc:docMk/>
          <pc:sldMk cId="3736087358" sldId="286"/>
        </pc:sldMkLst>
        <pc:spChg chg="mod">
          <ac:chgData name="Daniel Richardson" userId="b12f1a219faba2ab" providerId="LiveId" clId="{538C3D3D-1789-4950-BBB7-8991FCD1E9F9}" dt="2024-03-23T13:24:23.396" v="1698" actId="20577"/>
          <ac:spMkLst>
            <pc:docMk/>
            <pc:sldMk cId="3736087358" sldId="286"/>
            <ac:spMk id="3" creationId="{D97C3025-9482-0753-3832-728ED6C83232}"/>
          </ac:spMkLst>
        </pc:spChg>
        <pc:spChg chg="mod">
          <ac:chgData name="Daniel Richardson" userId="b12f1a219faba2ab" providerId="LiveId" clId="{538C3D3D-1789-4950-BBB7-8991FCD1E9F9}" dt="2024-03-23T12:12:55.221" v="1326"/>
          <ac:spMkLst>
            <pc:docMk/>
            <pc:sldMk cId="3736087358" sldId="286"/>
            <ac:spMk id="6" creationId="{FCDF00AB-9705-8A7C-C4BE-0CAF2033D468}"/>
          </ac:spMkLst>
        </pc:spChg>
        <pc:picChg chg="mod">
          <ac:chgData name="Daniel Richardson" userId="b12f1a219faba2ab" providerId="LiveId" clId="{538C3D3D-1789-4950-BBB7-8991FCD1E9F9}" dt="2024-03-26T12:01:04.615" v="1853" actId="14826"/>
          <ac:picMkLst>
            <pc:docMk/>
            <pc:sldMk cId="3736087358" sldId="286"/>
            <ac:picMk id="8" creationId="{30F50B50-B83A-93C4-4EAA-396832E1CC55}"/>
          </ac:picMkLst>
        </pc:picChg>
      </pc:sldChg>
    </pc:docChg>
  </pc:docChgLst>
  <pc:docChgLst>
    <pc:chgData name="Daniel Richardson" userId="b12f1a219faba2ab" providerId="LiveId" clId="{02CBAD79-CC40-45FB-BBD0-035F24F4C5F0}"/>
    <pc:docChg chg="undo custSel addSld delSld modSld">
      <pc:chgData name="Daniel Richardson" userId="b12f1a219faba2ab" providerId="LiveId" clId="{02CBAD79-CC40-45FB-BBD0-035F24F4C5F0}" dt="2024-03-22T14:37:37.254" v="489" actId="26606"/>
      <pc:docMkLst>
        <pc:docMk/>
      </pc:docMkLst>
      <pc:sldChg chg="addSp delSp modSp mod setBg">
        <pc:chgData name="Daniel Richardson" userId="b12f1a219faba2ab" providerId="LiveId" clId="{02CBAD79-CC40-45FB-BBD0-035F24F4C5F0}" dt="2024-03-22T14:37:37.254" v="489" actId="26606"/>
        <pc:sldMkLst>
          <pc:docMk/>
          <pc:sldMk cId="1464883447" sldId="257"/>
        </pc:sldMkLst>
        <pc:spChg chg="mod">
          <ac:chgData name="Daniel Richardson" userId="b12f1a219faba2ab" providerId="LiveId" clId="{02CBAD79-CC40-45FB-BBD0-035F24F4C5F0}" dt="2024-03-22T14:37:37.254" v="489" actId="26606"/>
          <ac:spMkLst>
            <pc:docMk/>
            <pc:sldMk cId="1464883447" sldId="257"/>
            <ac:spMk id="3" creationId="{D97C3025-9482-0753-3832-728ED6C83232}"/>
          </ac:spMkLst>
        </pc:spChg>
        <pc:spChg chg="mod ord">
          <ac:chgData name="Daniel Richardson" userId="b12f1a219faba2ab" providerId="LiveId" clId="{02CBAD79-CC40-45FB-BBD0-035F24F4C5F0}" dt="2024-03-22T14:37:37.254" v="489" actId="26606"/>
          <ac:spMkLst>
            <pc:docMk/>
            <pc:sldMk cId="1464883447" sldId="257"/>
            <ac:spMk id="6" creationId="{FCDF00AB-9705-8A7C-C4BE-0CAF2033D468}"/>
          </ac:spMkLst>
        </pc:spChg>
        <pc:spChg chg="add del">
          <ac:chgData name="Daniel Richardson" userId="b12f1a219faba2ab" providerId="LiveId" clId="{02CBAD79-CC40-45FB-BBD0-035F24F4C5F0}" dt="2024-03-22T14:37:37.254" v="489" actId="26606"/>
          <ac:spMkLst>
            <pc:docMk/>
            <pc:sldMk cId="1464883447" sldId="257"/>
            <ac:spMk id="13" creationId="{F13C74B1-5B17-4795-BED0-7140497B445A}"/>
          </ac:spMkLst>
        </pc:spChg>
        <pc:spChg chg="add del">
          <ac:chgData name="Daniel Richardson" userId="b12f1a219faba2ab" providerId="LiveId" clId="{02CBAD79-CC40-45FB-BBD0-035F24F4C5F0}" dt="2024-03-22T14:37:37.254" v="489" actId="26606"/>
          <ac:spMkLst>
            <pc:docMk/>
            <pc:sldMk cId="1464883447" sldId="257"/>
            <ac:spMk id="15" creationId="{D4974D33-8DC5-464E-8C6D-BE58F0669C17}"/>
          </ac:spMkLst>
        </pc:spChg>
        <pc:picChg chg="mod">
          <ac:chgData name="Daniel Richardson" userId="b12f1a219faba2ab" providerId="LiveId" clId="{02CBAD79-CC40-45FB-BBD0-035F24F4C5F0}" dt="2024-03-22T14:37:37.254" v="489" actId="26606"/>
          <ac:picMkLst>
            <pc:docMk/>
            <pc:sldMk cId="1464883447" sldId="257"/>
            <ac:picMk id="8" creationId="{30F50B50-B83A-93C4-4EAA-396832E1CC55}"/>
          </ac:picMkLst>
        </pc:picChg>
      </pc:sldChg>
      <pc:sldChg chg="addSp delSp modSp mod modAnim">
        <pc:chgData name="Daniel Richardson" userId="b12f1a219faba2ab" providerId="LiveId" clId="{02CBAD79-CC40-45FB-BBD0-035F24F4C5F0}" dt="2024-03-22T14:37:08.495" v="486" actId="478"/>
        <pc:sldMkLst>
          <pc:docMk/>
          <pc:sldMk cId="2284919758" sldId="262"/>
        </pc:sldMkLst>
        <pc:spChg chg="mod">
          <ac:chgData name="Daniel Richardson" userId="b12f1a219faba2ab" providerId="LiveId" clId="{02CBAD79-CC40-45FB-BBD0-035F24F4C5F0}" dt="2024-03-22T11:52:34.496" v="112" actId="20577"/>
          <ac:spMkLst>
            <pc:docMk/>
            <pc:sldMk cId="2284919758" sldId="262"/>
            <ac:spMk id="3" creationId="{D97C3025-9482-0753-3832-728ED6C83232}"/>
          </ac:spMkLst>
        </pc:spChg>
        <pc:spChg chg="add del mod">
          <ac:chgData name="Daniel Richardson" userId="b12f1a219faba2ab" providerId="LiveId" clId="{02CBAD79-CC40-45FB-BBD0-035F24F4C5F0}" dt="2024-03-22T14:37:08.495" v="486" actId="478"/>
          <ac:spMkLst>
            <pc:docMk/>
            <pc:sldMk cId="2284919758" sldId="262"/>
            <ac:spMk id="5" creationId="{E4F13752-3EB0-15BB-FCB4-6C9ADA648431}"/>
          </ac:spMkLst>
        </pc:spChg>
        <pc:picChg chg="add mod">
          <ac:chgData name="Daniel Richardson" userId="b12f1a219faba2ab" providerId="LiveId" clId="{02CBAD79-CC40-45FB-BBD0-035F24F4C5F0}" dt="2024-03-22T14:36:30.728" v="477"/>
          <ac:picMkLst>
            <pc:docMk/>
            <pc:sldMk cId="2284919758" sldId="262"/>
            <ac:picMk id="2" creationId="{20E4D598-177D-F06D-4477-53A027072949}"/>
          </ac:picMkLst>
        </pc:picChg>
        <pc:picChg chg="add mod">
          <ac:chgData name="Daniel Richardson" userId="b12f1a219faba2ab" providerId="LiveId" clId="{02CBAD79-CC40-45FB-BBD0-035F24F4C5F0}" dt="2024-03-22T14:37:08.020" v="485"/>
          <ac:picMkLst>
            <pc:docMk/>
            <pc:sldMk cId="2284919758" sldId="262"/>
            <ac:picMk id="7" creationId="{80C4444A-D059-2951-5BD4-30C989C3FDAC}"/>
          </ac:picMkLst>
        </pc:picChg>
        <pc:picChg chg="add del">
          <ac:chgData name="Daniel Richardson" userId="b12f1a219faba2ab" providerId="LiveId" clId="{02CBAD79-CC40-45FB-BBD0-035F24F4C5F0}" dt="2024-03-22T14:37:08.495" v="486" actId="478"/>
          <ac:picMkLst>
            <pc:docMk/>
            <pc:sldMk cId="2284919758" sldId="262"/>
            <ac:picMk id="8" creationId="{30F50B50-B83A-93C4-4EAA-396832E1CC55}"/>
          </ac:picMkLst>
        </pc:picChg>
      </pc:sldChg>
      <pc:sldChg chg="modSp mod">
        <pc:chgData name="Daniel Richardson" userId="b12f1a219faba2ab" providerId="LiveId" clId="{02CBAD79-CC40-45FB-BBD0-035F24F4C5F0}" dt="2024-03-22T11:56:05.137" v="182" actId="20577"/>
        <pc:sldMkLst>
          <pc:docMk/>
          <pc:sldMk cId="288380068" sldId="263"/>
        </pc:sldMkLst>
        <pc:spChg chg="mod">
          <ac:chgData name="Daniel Richardson" userId="b12f1a219faba2ab" providerId="LiveId" clId="{02CBAD79-CC40-45FB-BBD0-035F24F4C5F0}" dt="2024-03-22T11:56:05.137" v="182" actId="20577"/>
          <ac:spMkLst>
            <pc:docMk/>
            <pc:sldMk cId="288380068" sldId="263"/>
            <ac:spMk id="3" creationId="{D97C3025-9482-0753-3832-728ED6C83232}"/>
          </ac:spMkLst>
        </pc:spChg>
        <pc:spChg chg="mod">
          <ac:chgData name="Daniel Richardson" userId="b12f1a219faba2ab" providerId="LiveId" clId="{02CBAD79-CC40-45FB-BBD0-035F24F4C5F0}" dt="2024-03-22T11:55:17.004" v="169"/>
          <ac:spMkLst>
            <pc:docMk/>
            <pc:sldMk cId="288380068" sldId="263"/>
            <ac:spMk id="6" creationId="{FCDF00AB-9705-8A7C-C4BE-0CAF2033D468}"/>
          </ac:spMkLst>
        </pc:spChg>
      </pc:sldChg>
      <pc:sldChg chg="modSp mod">
        <pc:chgData name="Daniel Richardson" userId="b12f1a219faba2ab" providerId="LiveId" clId="{02CBAD79-CC40-45FB-BBD0-035F24F4C5F0}" dt="2024-03-22T11:57:00.892" v="194"/>
        <pc:sldMkLst>
          <pc:docMk/>
          <pc:sldMk cId="729373880" sldId="264"/>
        </pc:sldMkLst>
        <pc:spChg chg="mod">
          <ac:chgData name="Daniel Richardson" userId="b12f1a219faba2ab" providerId="LiveId" clId="{02CBAD79-CC40-45FB-BBD0-035F24F4C5F0}" dt="2024-03-22T11:57:00.892" v="194"/>
          <ac:spMkLst>
            <pc:docMk/>
            <pc:sldMk cId="729373880" sldId="264"/>
            <ac:spMk id="3" creationId="{D97C3025-9482-0753-3832-728ED6C83232}"/>
          </ac:spMkLst>
        </pc:spChg>
        <pc:spChg chg="mod">
          <ac:chgData name="Daniel Richardson" userId="b12f1a219faba2ab" providerId="LiveId" clId="{02CBAD79-CC40-45FB-BBD0-035F24F4C5F0}" dt="2024-03-22T11:56:14.335" v="183"/>
          <ac:spMkLst>
            <pc:docMk/>
            <pc:sldMk cId="729373880" sldId="264"/>
            <ac:spMk id="6" creationId="{FCDF00AB-9705-8A7C-C4BE-0CAF2033D468}"/>
          </ac:spMkLst>
        </pc:spChg>
      </pc:sldChg>
      <pc:sldChg chg="del">
        <pc:chgData name="Daniel Richardson" userId="b12f1a219faba2ab" providerId="LiveId" clId="{02CBAD79-CC40-45FB-BBD0-035F24F4C5F0}" dt="2024-03-22T11:58:49.321" v="272" actId="47"/>
        <pc:sldMkLst>
          <pc:docMk/>
          <pc:sldMk cId="3204244657" sldId="266"/>
        </pc:sldMkLst>
      </pc:sldChg>
      <pc:sldChg chg="del">
        <pc:chgData name="Daniel Richardson" userId="b12f1a219faba2ab" providerId="LiveId" clId="{02CBAD79-CC40-45FB-BBD0-035F24F4C5F0}" dt="2024-03-22T11:58:49.321" v="272" actId="47"/>
        <pc:sldMkLst>
          <pc:docMk/>
          <pc:sldMk cId="1790881809" sldId="267"/>
        </pc:sldMkLst>
      </pc:sldChg>
      <pc:sldChg chg="del">
        <pc:chgData name="Daniel Richardson" userId="b12f1a219faba2ab" providerId="LiveId" clId="{02CBAD79-CC40-45FB-BBD0-035F24F4C5F0}" dt="2024-03-22T11:58:49.321" v="272" actId="47"/>
        <pc:sldMkLst>
          <pc:docMk/>
          <pc:sldMk cId="2030131824" sldId="268"/>
        </pc:sldMkLst>
      </pc:sldChg>
      <pc:sldChg chg="del">
        <pc:chgData name="Daniel Richardson" userId="b12f1a219faba2ab" providerId="LiveId" clId="{02CBAD79-CC40-45FB-BBD0-035F24F4C5F0}" dt="2024-03-22T11:58:49.321" v="272" actId="47"/>
        <pc:sldMkLst>
          <pc:docMk/>
          <pc:sldMk cId="3640731889" sldId="269"/>
        </pc:sldMkLst>
      </pc:sldChg>
      <pc:sldChg chg="del">
        <pc:chgData name="Daniel Richardson" userId="b12f1a219faba2ab" providerId="LiveId" clId="{02CBAD79-CC40-45FB-BBD0-035F24F4C5F0}" dt="2024-03-22T11:58:49.321" v="272" actId="47"/>
        <pc:sldMkLst>
          <pc:docMk/>
          <pc:sldMk cId="3934747015" sldId="270"/>
        </pc:sldMkLst>
      </pc:sldChg>
      <pc:sldChg chg="del">
        <pc:chgData name="Daniel Richardson" userId="b12f1a219faba2ab" providerId="LiveId" clId="{02CBAD79-CC40-45FB-BBD0-035F24F4C5F0}" dt="2024-03-22T11:58:49.321" v="272" actId="47"/>
        <pc:sldMkLst>
          <pc:docMk/>
          <pc:sldMk cId="1737794613" sldId="271"/>
        </pc:sldMkLst>
      </pc:sldChg>
      <pc:sldChg chg="modSp add mod">
        <pc:chgData name="Daniel Richardson" userId="b12f1a219faba2ab" providerId="LiveId" clId="{02CBAD79-CC40-45FB-BBD0-035F24F4C5F0}" dt="2024-03-22T11:54:47.628" v="164" actId="20577"/>
        <pc:sldMkLst>
          <pc:docMk/>
          <pc:sldMk cId="3017414574" sldId="272"/>
        </pc:sldMkLst>
        <pc:spChg chg="mod">
          <ac:chgData name="Daniel Richardson" userId="b12f1a219faba2ab" providerId="LiveId" clId="{02CBAD79-CC40-45FB-BBD0-035F24F4C5F0}" dt="2024-03-22T11:54:47.628" v="164" actId="20577"/>
          <ac:spMkLst>
            <pc:docMk/>
            <pc:sldMk cId="3017414574" sldId="272"/>
            <ac:spMk id="3" creationId="{D97C3025-9482-0753-3832-728ED6C83232}"/>
          </ac:spMkLst>
        </pc:spChg>
      </pc:sldChg>
      <pc:sldChg chg="modSp add mod">
        <pc:chgData name="Daniel Richardson" userId="b12f1a219faba2ab" providerId="LiveId" clId="{02CBAD79-CC40-45FB-BBD0-035F24F4C5F0}" dt="2024-03-22T11:58:54.555" v="283" actId="20577"/>
        <pc:sldMkLst>
          <pc:docMk/>
          <pc:sldMk cId="182059961" sldId="273"/>
        </pc:sldMkLst>
        <pc:spChg chg="mod">
          <ac:chgData name="Daniel Richardson" userId="b12f1a219faba2ab" providerId="LiveId" clId="{02CBAD79-CC40-45FB-BBD0-035F24F4C5F0}" dt="2024-03-22T11:58:54.555" v="283" actId="20577"/>
          <ac:spMkLst>
            <pc:docMk/>
            <pc:sldMk cId="182059961" sldId="273"/>
            <ac:spMk id="3" creationId="{D97C3025-9482-0753-3832-728ED6C83232}"/>
          </ac:spMkLst>
        </pc:spChg>
      </pc:sldChg>
      <pc:sldChg chg="modSp add mod">
        <pc:chgData name="Daniel Richardson" userId="b12f1a219faba2ab" providerId="LiveId" clId="{02CBAD79-CC40-45FB-BBD0-035F24F4C5F0}" dt="2024-03-22T12:06:07.814" v="385" actId="20577"/>
        <pc:sldMkLst>
          <pc:docMk/>
          <pc:sldMk cId="3644070950" sldId="274"/>
        </pc:sldMkLst>
        <pc:spChg chg="mod">
          <ac:chgData name="Daniel Richardson" userId="b12f1a219faba2ab" providerId="LiveId" clId="{02CBAD79-CC40-45FB-BBD0-035F24F4C5F0}" dt="2024-03-22T12:06:07.814" v="385" actId="20577"/>
          <ac:spMkLst>
            <pc:docMk/>
            <pc:sldMk cId="3644070950" sldId="274"/>
            <ac:spMk id="3" creationId="{D97C3025-9482-0753-3832-728ED6C83232}"/>
          </ac:spMkLst>
        </pc:spChg>
        <pc:spChg chg="mod">
          <ac:chgData name="Daniel Richardson" userId="b12f1a219faba2ab" providerId="LiveId" clId="{02CBAD79-CC40-45FB-BBD0-035F24F4C5F0}" dt="2024-03-22T11:59:04.629" v="298" actId="20577"/>
          <ac:spMkLst>
            <pc:docMk/>
            <pc:sldMk cId="3644070950" sldId="274"/>
            <ac:spMk id="6" creationId="{FCDF00AB-9705-8A7C-C4BE-0CAF2033D468}"/>
          </ac:spMkLst>
        </pc:spChg>
      </pc:sldChg>
      <pc:sldChg chg="modSp add mod">
        <pc:chgData name="Daniel Richardson" userId="b12f1a219faba2ab" providerId="LiveId" clId="{02CBAD79-CC40-45FB-BBD0-035F24F4C5F0}" dt="2024-03-22T12:06:02.070" v="382" actId="21"/>
        <pc:sldMkLst>
          <pc:docMk/>
          <pc:sldMk cId="4140066950" sldId="275"/>
        </pc:sldMkLst>
        <pc:spChg chg="mod">
          <ac:chgData name="Daniel Richardson" userId="b12f1a219faba2ab" providerId="LiveId" clId="{02CBAD79-CC40-45FB-BBD0-035F24F4C5F0}" dt="2024-03-22T12:06:02.070" v="382" actId="21"/>
          <ac:spMkLst>
            <pc:docMk/>
            <pc:sldMk cId="4140066950" sldId="275"/>
            <ac:spMk id="3" creationId="{D97C3025-9482-0753-3832-728ED6C83232}"/>
          </ac:spMkLst>
        </pc:spChg>
      </pc:sldChg>
      <pc:sldChg chg="addSp delSp modSp add del mod delAnim modAnim">
        <pc:chgData name="Daniel Richardson" userId="b12f1a219faba2ab" providerId="LiveId" clId="{02CBAD79-CC40-45FB-BBD0-035F24F4C5F0}" dt="2024-03-22T12:05:28.121" v="381" actId="47"/>
        <pc:sldMkLst>
          <pc:docMk/>
          <pc:sldMk cId="1294911905" sldId="276"/>
        </pc:sldMkLst>
        <pc:spChg chg="del mod">
          <ac:chgData name="Daniel Richardson" userId="b12f1a219faba2ab" providerId="LiveId" clId="{02CBAD79-CC40-45FB-BBD0-035F24F4C5F0}" dt="2024-03-22T12:02:11.573" v="333"/>
          <ac:spMkLst>
            <pc:docMk/>
            <pc:sldMk cId="1294911905" sldId="276"/>
            <ac:spMk id="3" creationId="{D97C3025-9482-0753-3832-728ED6C83232}"/>
          </ac:spMkLst>
        </pc:spChg>
        <pc:spChg chg="add del mod">
          <ac:chgData name="Daniel Richardson" userId="b12f1a219faba2ab" providerId="LiveId" clId="{02CBAD79-CC40-45FB-BBD0-035F24F4C5F0}" dt="2024-03-22T12:02:41.671" v="340" actId="478"/>
          <ac:spMkLst>
            <pc:docMk/>
            <pc:sldMk cId="1294911905" sldId="276"/>
            <ac:spMk id="5" creationId="{197DD70E-BABE-BDB1-D27C-485E63CFDB89}"/>
          </ac:spMkLst>
        </pc:spChg>
        <pc:spChg chg="del mod">
          <ac:chgData name="Daniel Richardson" userId="b12f1a219faba2ab" providerId="LiveId" clId="{02CBAD79-CC40-45FB-BBD0-035F24F4C5F0}" dt="2024-03-22T12:02:54.048" v="347" actId="478"/>
          <ac:spMkLst>
            <pc:docMk/>
            <pc:sldMk cId="1294911905" sldId="276"/>
            <ac:spMk id="6" creationId="{FCDF00AB-9705-8A7C-C4BE-0CAF2033D468}"/>
          </ac:spMkLst>
        </pc:spChg>
        <pc:spChg chg="add del mod">
          <ac:chgData name="Daniel Richardson" userId="b12f1a219faba2ab" providerId="LiveId" clId="{02CBAD79-CC40-45FB-BBD0-035F24F4C5F0}" dt="2024-03-22T12:03:06.263" v="349" actId="478"/>
          <ac:spMkLst>
            <pc:docMk/>
            <pc:sldMk cId="1294911905" sldId="276"/>
            <ac:spMk id="9" creationId="{E42797C3-1C42-F70B-249B-1A58E460D4E3}"/>
          </ac:spMkLst>
        </pc:spChg>
        <pc:spChg chg="add mod">
          <ac:chgData name="Daniel Richardson" userId="b12f1a219faba2ab" providerId="LiveId" clId="{02CBAD79-CC40-45FB-BBD0-035F24F4C5F0}" dt="2024-03-22T12:04:44.383" v="364" actId="21"/>
          <ac:spMkLst>
            <pc:docMk/>
            <pc:sldMk cId="1294911905" sldId="276"/>
            <ac:spMk id="11" creationId="{CF48E44C-A97B-DCD4-A9C8-367E43D4F472}"/>
          </ac:spMkLst>
        </pc:spChg>
        <pc:picChg chg="add del mod">
          <ac:chgData name="Daniel Richardson" userId="b12f1a219faba2ab" providerId="LiveId" clId="{02CBAD79-CC40-45FB-BBD0-035F24F4C5F0}" dt="2024-03-22T12:04:44.383" v="364" actId="21"/>
          <ac:picMkLst>
            <pc:docMk/>
            <pc:sldMk cId="1294911905" sldId="276"/>
            <ac:picMk id="2" creationId="{AEDF1DF5-D167-C1D1-720B-6006517C7D0E}"/>
          </ac:picMkLst>
        </pc:picChg>
        <pc:picChg chg="add del">
          <ac:chgData name="Daniel Richardson" userId="b12f1a219faba2ab" providerId="LiveId" clId="{02CBAD79-CC40-45FB-BBD0-035F24F4C5F0}" dt="2024-03-22T12:03:04.506" v="348" actId="478"/>
          <ac:picMkLst>
            <pc:docMk/>
            <pc:sldMk cId="1294911905" sldId="276"/>
            <ac:picMk id="8" creationId="{30F50B50-B83A-93C4-4EAA-396832E1CC55}"/>
          </ac:picMkLst>
        </pc:picChg>
      </pc:sldChg>
      <pc:sldChg chg="new del">
        <pc:chgData name="Daniel Richardson" userId="b12f1a219faba2ab" providerId="LiveId" clId="{02CBAD79-CC40-45FB-BBD0-035F24F4C5F0}" dt="2024-03-22T12:01:12.241" v="330" actId="47"/>
        <pc:sldMkLst>
          <pc:docMk/>
          <pc:sldMk cId="2018991662" sldId="276"/>
        </pc:sldMkLst>
      </pc:sldChg>
      <pc:sldChg chg="addSp delSp modSp add del mod modAnim">
        <pc:chgData name="Daniel Richardson" userId="b12f1a219faba2ab" providerId="LiveId" clId="{02CBAD79-CC40-45FB-BBD0-035F24F4C5F0}" dt="2024-03-22T14:37:26.046" v="487" actId="47"/>
        <pc:sldMkLst>
          <pc:docMk/>
          <pc:sldMk cId="887137037" sldId="277"/>
        </pc:sldMkLst>
        <pc:spChg chg="del">
          <ac:chgData name="Daniel Richardson" userId="b12f1a219faba2ab" providerId="LiveId" clId="{02CBAD79-CC40-45FB-BBD0-035F24F4C5F0}" dt="2024-03-22T12:05:23.339" v="379" actId="478"/>
          <ac:spMkLst>
            <pc:docMk/>
            <pc:sldMk cId="887137037" sldId="277"/>
            <ac:spMk id="3" creationId="{D97C3025-9482-0753-3832-728ED6C83232}"/>
          </ac:spMkLst>
        </pc:spChg>
        <pc:spChg chg="add del mod">
          <ac:chgData name="Daniel Richardson" userId="b12f1a219faba2ab" providerId="LiveId" clId="{02CBAD79-CC40-45FB-BBD0-035F24F4C5F0}" dt="2024-03-22T12:04:59.094" v="371" actId="478"/>
          <ac:spMkLst>
            <pc:docMk/>
            <pc:sldMk cId="887137037" sldId="277"/>
            <ac:spMk id="5" creationId="{FC12C00F-8A25-02A2-15D8-C3D1A4EB4FE7}"/>
          </ac:spMkLst>
        </pc:spChg>
        <pc:spChg chg="del">
          <ac:chgData name="Daniel Richardson" userId="b12f1a219faba2ab" providerId="LiveId" clId="{02CBAD79-CC40-45FB-BBD0-035F24F4C5F0}" dt="2024-03-22T12:05:12.146" v="375" actId="478"/>
          <ac:spMkLst>
            <pc:docMk/>
            <pc:sldMk cId="887137037" sldId="277"/>
            <ac:spMk id="6" creationId="{FCDF00AB-9705-8A7C-C4BE-0CAF2033D468}"/>
          </ac:spMkLst>
        </pc:spChg>
        <pc:spChg chg="add del mod">
          <ac:chgData name="Daniel Richardson" userId="b12f1a219faba2ab" providerId="LiveId" clId="{02CBAD79-CC40-45FB-BBD0-035F24F4C5F0}" dt="2024-03-22T12:05:15.417" v="377" actId="478"/>
          <ac:spMkLst>
            <pc:docMk/>
            <pc:sldMk cId="887137037" sldId="277"/>
            <ac:spMk id="9" creationId="{4907D3CB-B851-2797-D4A7-EFBB99505102}"/>
          </ac:spMkLst>
        </pc:spChg>
        <pc:spChg chg="add del mod">
          <ac:chgData name="Daniel Richardson" userId="b12f1a219faba2ab" providerId="LiveId" clId="{02CBAD79-CC40-45FB-BBD0-035F24F4C5F0}" dt="2024-03-22T12:05:14.579" v="376" actId="478"/>
          <ac:spMkLst>
            <pc:docMk/>
            <pc:sldMk cId="887137037" sldId="277"/>
            <ac:spMk id="11" creationId="{C4FCAECB-CEB9-0F4F-3B43-9D784E22E825}"/>
          </ac:spMkLst>
        </pc:spChg>
        <pc:spChg chg="add del mod">
          <ac:chgData name="Daniel Richardson" userId="b12f1a219faba2ab" providerId="LiveId" clId="{02CBAD79-CC40-45FB-BBD0-035F24F4C5F0}" dt="2024-03-22T12:05:24.753" v="380" actId="478"/>
          <ac:spMkLst>
            <pc:docMk/>
            <pc:sldMk cId="887137037" sldId="277"/>
            <ac:spMk id="13" creationId="{0CDF8C13-B1A5-87B2-8120-8CC583C1BC0F}"/>
          </ac:spMkLst>
        </pc:spChg>
        <pc:picChg chg="add mod">
          <ac:chgData name="Daniel Richardson" userId="b12f1a219faba2ab" providerId="LiveId" clId="{02CBAD79-CC40-45FB-BBD0-035F24F4C5F0}" dt="2024-03-22T12:05:21.354" v="378" actId="12788"/>
          <ac:picMkLst>
            <pc:docMk/>
            <pc:sldMk cId="887137037" sldId="277"/>
            <ac:picMk id="2" creationId="{AEDF1DF5-D167-C1D1-720B-6006517C7D0E}"/>
          </ac:picMkLst>
        </pc:picChg>
        <pc:picChg chg="add del">
          <ac:chgData name="Daniel Richardson" userId="b12f1a219faba2ab" providerId="LiveId" clId="{02CBAD79-CC40-45FB-BBD0-035F24F4C5F0}" dt="2024-03-22T12:05:12.146" v="375" actId="478"/>
          <ac:picMkLst>
            <pc:docMk/>
            <pc:sldMk cId="887137037" sldId="277"/>
            <ac:picMk id="8" creationId="{30F50B50-B83A-93C4-4EAA-396832E1CC55}"/>
          </ac:picMkLst>
        </pc:picChg>
      </pc:sldChg>
      <pc:sldChg chg="new del">
        <pc:chgData name="Daniel Richardson" userId="b12f1a219faba2ab" providerId="LiveId" clId="{02CBAD79-CC40-45FB-BBD0-035F24F4C5F0}" dt="2024-03-22T12:06:11.342" v="387" actId="47"/>
        <pc:sldMkLst>
          <pc:docMk/>
          <pc:sldMk cId="1195782967" sldId="278"/>
        </pc:sldMkLst>
      </pc:sldChg>
      <pc:sldChg chg="modSp add mod">
        <pc:chgData name="Daniel Richardson" userId="b12f1a219faba2ab" providerId="LiveId" clId="{02CBAD79-CC40-45FB-BBD0-035F24F4C5F0}" dt="2024-03-22T12:07:16.931" v="405"/>
        <pc:sldMkLst>
          <pc:docMk/>
          <pc:sldMk cId="1213597941" sldId="278"/>
        </pc:sldMkLst>
        <pc:spChg chg="mod">
          <ac:chgData name="Daniel Richardson" userId="b12f1a219faba2ab" providerId="LiveId" clId="{02CBAD79-CC40-45FB-BBD0-035F24F4C5F0}" dt="2024-03-22T12:07:16.931" v="405"/>
          <ac:spMkLst>
            <pc:docMk/>
            <pc:sldMk cId="1213597941" sldId="278"/>
            <ac:spMk id="3" creationId="{D97C3025-9482-0753-3832-728ED6C83232}"/>
          </ac:spMkLst>
        </pc:spChg>
        <pc:spChg chg="mod">
          <ac:chgData name="Daniel Richardson" userId="b12f1a219faba2ab" providerId="LiveId" clId="{02CBAD79-CC40-45FB-BBD0-035F24F4C5F0}" dt="2024-03-22T12:06:22.287" v="395" actId="20577"/>
          <ac:spMkLst>
            <pc:docMk/>
            <pc:sldMk cId="1213597941" sldId="278"/>
            <ac:spMk id="6" creationId="{FCDF00AB-9705-8A7C-C4BE-0CAF2033D468}"/>
          </ac:spMkLst>
        </pc:spChg>
      </pc:sldChg>
      <pc:sldChg chg="modSp add mod">
        <pc:chgData name="Daniel Richardson" userId="b12f1a219faba2ab" providerId="LiveId" clId="{02CBAD79-CC40-45FB-BBD0-035F24F4C5F0}" dt="2024-03-22T12:08:09.433" v="421" actId="20577"/>
        <pc:sldMkLst>
          <pc:docMk/>
          <pc:sldMk cId="3877576055" sldId="279"/>
        </pc:sldMkLst>
        <pc:spChg chg="mod">
          <ac:chgData name="Daniel Richardson" userId="b12f1a219faba2ab" providerId="LiveId" clId="{02CBAD79-CC40-45FB-BBD0-035F24F4C5F0}" dt="2024-03-22T12:08:09.433" v="421" actId="20577"/>
          <ac:spMkLst>
            <pc:docMk/>
            <pc:sldMk cId="3877576055" sldId="279"/>
            <ac:spMk id="3" creationId="{D97C3025-9482-0753-3832-728ED6C83232}"/>
          </ac:spMkLst>
        </pc:spChg>
      </pc:sldChg>
      <pc:sldChg chg="modSp add mod">
        <pc:chgData name="Daniel Richardson" userId="b12f1a219faba2ab" providerId="LiveId" clId="{02CBAD79-CC40-45FB-BBD0-035F24F4C5F0}" dt="2024-03-22T12:11:44.560" v="447" actId="6549"/>
        <pc:sldMkLst>
          <pc:docMk/>
          <pc:sldMk cId="2186438877" sldId="280"/>
        </pc:sldMkLst>
        <pc:spChg chg="mod">
          <ac:chgData name="Daniel Richardson" userId="b12f1a219faba2ab" providerId="LiveId" clId="{02CBAD79-CC40-45FB-BBD0-035F24F4C5F0}" dt="2024-03-22T12:11:44.560" v="447" actId="6549"/>
          <ac:spMkLst>
            <pc:docMk/>
            <pc:sldMk cId="2186438877" sldId="280"/>
            <ac:spMk id="3" creationId="{D97C3025-9482-0753-3832-728ED6C83232}"/>
          </ac:spMkLst>
        </pc:spChg>
        <pc:spChg chg="mod">
          <ac:chgData name="Daniel Richardson" userId="b12f1a219faba2ab" providerId="LiveId" clId="{02CBAD79-CC40-45FB-BBD0-035F24F4C5F0}" dt="2024-03-22T12:08:28.347" v="440" actId="20577"/>
          <ac:spMkLst>
            <pc:docMk/>
            <pc:sldMk cId="2186438877" sldId="280"/>
            <ac:spMk id="6" creationId="{FCDF00AB-9705-8A7C-C4BE-0CAF2033D468}"/>
          </ac:spMkLst>
        </pc:spChg>
      </pc:sldChg>
      <pc:sldChg chg="new del">
        <pc:chgData name="Daniel Richardson" userId="b12f1a219faba2ab" providerId="LiveId" clId="{02CBAD79-CC40-45FB-BBD0-035F24F4C5F0}" dt="2024-03-22T12:08:18.650" v="423" actId="47"/>
        <pc:sldMkLst>
          <pc:docMk/>
          <pc:sldMk cId="3005338684" sldId="280"/>
        </pc:sldMkLst>
      </pc:sldChg>
      <pc:sldChg chg="modSp add mod">
        <pc:chgData name="Daniel Richardson" userId="b12f1a219faba2ab" providerId="LiveId" clId="{02CBAD79-CC40-45FB-BBD0-035F24F4C5F0}" dt="2024-03-22T12:12:29.870" v="456" actId="20577"/>
        <pc:sldMkLst>
          <pc:docMk/>
          <pc:sldMk cId="511290703" sldId="281"/>
        </pc:sldMkLst>
        <pc:spChg chg="mod">
          <ac:chgData name="Daniel Richardson" userId="b12f1a219faba2ab" providerId="LiveId" clId="{02CBAD79-CC40-45FB-BBD0-035F24F4C5F0}" dt="2024-03-22T12:12:29.870" v="456" actId="20577"/>
          <ac:spMkLst>
            <pc:docMk/>
            <pc:sldMk cId="511290703" sldId="281"/>
            <ac:spMk id="3" creationId="{D97C3025-9482-0753-3832-728ED6C83232}"/>
          </ac:spMkLst>
        </pc:spChg>
      </pc:sldChg>
      <pc:sldChg chg="new del">
        <pc:chgData name="Daniel Richardson" userId="b12f1a219faba2ab" providerId="LiveId" clId="{02CBAD79-CC40-45FB-BBD0-035F24F4C5F0}" dt="2024-03-22T12:12:43.899" v="458" actId="47"/>
        <pc:sldMkLst>
          <pc:docMk/>
          <pc:sldMk cId="1778526837" sldId="282"/>
        </pc:sldMkLst>
      </pc:sldChg>
      <pc:sldChg chg="modSp add mod">
        <pc:chgData name="Daniel Richardson" userId="b12f1a219faba2ab" providerId="LiveId" clId="{02CBAD79-CC40-45FB-BBD0-035F24F4C5F0}" dt="2024-03-22T12:13:00.855" v="476" actId="20577"/>
        <pc:sldMkLst>
          <pc:docMk/>
          <pc:sldMk cId="2255098656" sldId="282"/>
        </pc:sldMkLst>
        <pc:spChg chg="mod">
          <ac:chgData name="Daniel Richardson" userId="b12f1a219faba2ab" providerId="LiveId" clId="{02CBAD79-CC40-45FB-BBD0-035F24F4C5F0}" dt="2024-03-22T12:13:00.855" v="476" actId="20577"/>
          <ac:spMkLst>
            <pc:docMk/>
            <pc:sldMk cId="2255098656" sldId="282"/>
            <ac:spMk id="3" creationId="{D97C3025-9482-0753-3832-728ED6C83232}"/>
          </ac:spMkLst>
        </pc:spChg>
        <pc:spChg chg="mod">
          <ac:chgData name="Daniel Richardson" userId="b12f1a219faba2ab" providerId="LiveId" clId="{02CBAD79-CC40-45FB-BBD0-035F24F4C5F0}" dt="2024-03-22T12:12:49.020" v="473" actId="20577"/>
          <ac:spMkLst>
            <pc:docMk/>
            <pc:sldMk cId="2255098656" sldId="282"/>
            <ac:spMk id="6" creationId="{FCDF00AB-9705-8A7C-C4BE-0CAF2033D468}"/>
          </ac:spMkLst>
        </pc:spChg>
      </pc:sldChg>
    </pc:docChg>
  </pc:docChgLst>
  <pc:docChgLst>
    <pc:chgData name="Daniel Richardson" userId="b12f1a219faba2ab" providerId="LiveId" clId="{6D9D0092-7EB6-4151-B5DD-4031FAB2D3FA}"/>
    <pc:docChg chg="undo custSel addSld delSld modSld">
      <pc:chgData name="Daniel Richardson" userId="b12f1a219faba2ab" providerId="LiveId" clId="{6D9D0092-7EB6-4151-B5DD-4031FAB2D3FA}" dt="2024-12-12T13:23:25.204" v="808" actId="14100"/>
      <pc:docMkLst>
        <pc:docMk/>
      </pc:docMkLst>
      <pc:sldChg chg="modSp mod modTransition modClrScheme chgLayout">
        <pc:chgData name="Daniel Richardson" userId="b12f1a219faba2ab" providerId="LiveId" clId="{6D9D0092-7EB6-4151-B5DD-4031FAB2D3FA}" dt="2024-12-10T11:44:13.521" v="2" actId="700"/>
        <pc:sldMkLst>
          <pc:docMk/>
          <pc:sldMk cId="1464883447" sldId="257"/>
        </pc:sldMkLst>
        <pc:spChg chg="mod ord">
          <ac:chgData name="Daniel Richardson" userId="b12f1a219faba2ab" providerId="LiveId" clId="{6D9D0092-7EB6-4151-B5DD-4031FAB2D3FA}" dt="2024-12-10T11:44:13.521" v="2" actId="700"/>
          <ac:spMkLst>
            <pc:docMk/>
            <pc:sldMk cId="1464883447" sldId="257"/>
            <ac:spMk id="3" creationId="{D97C3025-9482-0753-3832-728ED6C83232}"/>
          </ac:spMkLst>
        </pc:spChg>
        <pc:spChg chg="mod ord">
          <ac:chgData name="Daniel Richardson" userId="b12f1a219faba2ab" providerId="LiveId" clId="{6D9D0092-7EB6-4151-B5DD-4031FAB2D3FA}" dt="2024-12-10T11:44:13.521" v="2" actId="700"/>
          <ac:spMkLst>
            <pc:docMk/>
            <pc:sldMk cId="1464883447" sldId="257"/>
            <ac:spMk id="6" creationId="{FCDF00AB-9705-8A7C-C4BE-0CAF2033D468}"/>
          </ac:spMkLst>
        </pc:spChg>
        <pc:picChg chg="mod ord">
          <ac:chgData name="Daniel Richardson" userId="b12f1a219faba2ab" providerId="LiveId" clId="{6D9D0092-7EB6-4151-B5DD-4031FAB2D3FA}" dt="2024-12-10T11:44:13.521" v="2" actId="700"/>
          <ac:picMkLst>
            <pc:docMk/>
            <pc:sldMk cId="1464883447" sldId="257"/>
            <ac:picMk id="7" creationId="{EE107192-5027-5CB1-2352-A4519001C2AA}"/>
          </ac:picMkLst>
        </pc:picChg>
      </pc:sldChg>
      <pc:sldChg chg="modSp mod modTransition modClrScheme chgLayout">
        <pc:chgData name="Daniel Richardson" userId="b12f1a219faba2ab" providerId="LiveId" clId="{6D9D0092-7EB6-4151-B5DD-4031FAB2D3FA}" dt="2024-12-10T13:23:13.388" v="368" actId="20577"/>
        <pc:sldMkLst>
          <pc:docMk/>
          <pc:sldMk cId="2284919758" sldId="262"/>
        </pc:sldMkLst>
        <pc:spChg chg="mod ord">
          <ac:chgData name="Daniel Richardson" userId="b12f1a219faba2ab" providerId="LiveId" clId="{6D9D0092-7EB6-4151-B5DD-4031FAB2D3FA}" dt="2024-12-10T13:23:13.388" v="368" actId="20577"/>
          <ac:spMkLst>
            <pc:docMk/>
            <pc:sldMk cId="2284919758" sldId="262"/>
            <ac:spMk id="3" creationId="{D97C3025-9482-0753-3832-728ED6C83232}"/>
          </ac:spMkLst>
        </pc:spChg>
        <pc:spChg chg="mod ord">
          <ac:chgData name="Daniel Richardson" userId="b12f1a219faba2ab" providerId="LiveId" clId="{6D9D0092-7EB6-4151-B5DD-4031FAB2D3FA}" dt="2024-12-10T11:44:10.241" v="1" actId="700"/>
          <ac:spMkLst>
            <pc:docMk/>
            <pc:sldMk cId="2284919758" sldId="262"/>
            <ac:spMk id="6" creationId="{FCDF00AB-9705-8A7C-C4BE-0CAF2033D468}"/>
          </ac:spMkLst>
        </pc:spChg>
        <pc:picChg chg="mod ord">
          <ac:chgData name="Daniel Richardson" userId="b12f1a219faba2ab" providerId="LiveId" clId="{6D9D0092-7EB6-4151-B5DD-4031FAB2D3FA}" dt="2024-12-10T11:44:10.241" v="1" actId="700"/>
          <ac:picMkLst>
            <pc:docMk/>
            <pc:sldMk cId="2284919758" sldId="262"/>
            <ac:picMk id="8" creationId="{30F50B50-B83A-93C4-4EAA-396832E1CC55}"/>
          </ac:picMkLst>
        </pc:picChg>
      </pc:sldChg>
      <pc:sldChg chg="modSp mod modTransition modClrScheme chgLayout">
        <pc:chgData name="Daniel Richardson" userId="b12f1a219faba2ab" providerId="LiveId" clId="{6D9D0092-7EB6-4151-B5DD-4031FAB2D3FA}" dt="2024-12-10T13:08:45.953" v="60" actId="700"/>
        <pc:sldMkLst>
          <pc:docMk/>
          <pc:sldMk cId="288380068" sldId="263"/>
        </pc:sldMkLst>
        <pc:spChg chg="mod ord">
          <ac:chgData name="Daniel Richardson" userId="b12f1a219faba2ab" providerId="LiveId" clId="{6D9D0092-7EB6-4151-B5DD-4031FAB2D3FA}" dt="2024-12-10T13:08:45.953" v="60" actId="700"/>
          <ac:spMkLst>
            <pc:docMk/>
            <pc:sldMk cId="288380068" sldId="263"/>
            <ac:spMk id="3" creationId="{D97C3025-9482-0753-3832-728ED6C83232}"/>
          </ac:spMkLst>
        </pc:spChg>
        <pc:spChg chg="mod ord">
          <ac:chgData name="Daniel Richardson" userId="b12f1a219faba2ab" providerId="LiveId" clId="{6D9D0092-7EB6-4151-B5DD-4031FAB2D3FA}" dt="2024-12-10T13:08:45.953" v="60" actId="700"/>
          <ac:spMkLst>
            <pc:docMk/>
            <pc:sldMk cId="288380068" sldId="263"/>
            <ac:spMk id="6" creationId="{FCDF00AB-9705-8A7C-C4BE-0CAF2033D468}"/>
          </ac:spMkLst>
        </pc:spChg>
        <pc:picChg chg="mod ord">
          <ac:chgData name="Daniel Richardson" userId="b12f1a219faba2ab" providerId="LiveId" clId="{6D9D0092-7EB6-4151-B5DD-4031FAB2D3FA}" dt="2024-12-10T13:08:45.953" v="60" actId="700"/>
          <ac:picMkLst>
            <pc:docMk/>
            <pc:sldMk cId="288380068" sldId="263"/>
            <ac:picMk id="7" creationId="{E8F82EE5-DF26-8526-334E-725F94A79B1A}"/>
          </ac:picMkLst>
        </pc:picChg>
      </pc:sldChg>
      <pc:sldChg chg="modSp mod modTransition modClrScheme chgLayout">
        <pc:chgData name="Daniel Richardson" userId="b12f1a219faba2ab" providerId="LiveId" clId="{6D9D0092-7EB6-4151-B5DD-4031FAB2D3FA}" dt="2024-12-10T13:08:57.628" v="64" actId="700"/>
        <pc:sldMkLst>
          <pc:docMk/>
          <pc:sldMk cId="729373880" sldId="264"/>
        </pc:sldMkLst>
        <pc:spChg chg="mod ord">
          <ac:chgData name="Daniel Richardson" userId="b12f1a219faba2ab" providerId="LiveId" clId="{6D9D0092-7EB6-4151-B5DD-4031FAB2D3FA}" dt="2024-12-10T13:08:57.628" v="64" actId="700"/>
          <ac:spMkLst>
            <pc:docMk/>
            <pc:sldMk cId="729373880" sldId="264"/>
            <ac:spMk id="3" creationId="{D97C3025-9482-0753-3832-728ED6C83232}"/>
          </ac:spMkLst>
        </pc:spChg>
        <pc:spChg chg="mod ord">
          <ac:chgData name="Daniel Richardson" userId="b12f1a219faba2ab" providerId="LiveId" clId="{6D9D0092-7EB6-4151-B5DD-4031FAB2D3FA}" dt="2024-12-10T13:08:57.628" v="64" actId="700"/>
          <ac:spMkLst>
            <pc:docMk/>
            <pc:sldMk cId="729373880" sldId="264"/>
            <ac:spMk id="6" creationId="{FCDF00AB-9705-8A7C-C4BE-0CAF2033D468}"/>
          </ac:spMkLst>
        </pc:spChg>
        <pc:picChg chg="mod ord">
          <ac:chgData name="Daniel Richardson" userId="b12f1a219faba2ab" providerId="LiveId" clId="{6D9D0092-7EB6-4151-B5DD-4031FAB2D3FA}" dt="2024-12-10T13:08:57.628" v="64" actId="700"/>
          <ac:picMkLst>
            <pc:docMk/>
            <pc:sldMk cId="729373880" sldId="264"/>
            <ac:picMk id="7" creationId="{0A01C5A4-8C75-9944-132F-F5750B4300CC}"/>
          </ac:picMkLst>
        </pc:picChg>
      </pc:sldChg>
      <pc:sldChg chg="modSp mod modTransition modClrScheme chgLayout">
        <pc:chgData name="Daniel Richardson" userId="b12f1a219faba2ab" providerId="LiveId" clId="{6D9D0092-7EB6-4151-B5DD-4031FAB2D3FA}" dt="2024-12-10T11:44:28.478" v="3" actId="700"/>
        <pc:sldMkLst>
          <pc:docMk/>
          <pc:sldMk cId="3017414574" sldId="272"/>
        </pc:sldMkLst>
        <pc:spChg chg="mod ord">
          <ac:chgData name="Daniel Richardson" userId="b12f1a219faba2ab" providerId="LiveId" clId="{6D9D0092-7EB6-4151-B5DD-4031FAB2D3FA}" dt="2024-12-10T11:44:28.478" v="3" actId="700"/>
          <ac:spMkLst>
            <pc:docMk/>
            <pc:sldMk cId="3017414574" sldId="272"/>
            <ac:spMk id="3" creationId="{D97C3025-9482-0753-3832-728ED6C83232}"/>
          </ac:spMkLst>
        </pc:spChg>
        <pc:spChg chg="mod ord">
          <ac:chgData name="Daniel Richardson" userId="b12f1a219faba2ab" providerId="LiveId" clId="{6D9D0092-7EB6-4151-B5DD-4031FAB2D3FA}" dt="2024-12-10T11:44:28.478" v="3" actId="700"/>
          <ac:spMkLst>
            <pc:docMk/>
            <pc:sldMk cId="3017414574" sldId="272"/>
            <ac:spMk id="6" creationId="{FCDF00AB-9705-8A7C-C4BE-0CAF2033D468}"/>
          </ac:spMkLst>
        </pc:spChg>
        <pc:picChg chg="mod ord">
          <ac:chgData name="Daniel Richardson" userId="b12f1a219faba2ab" providerId="LiveId" clId="{6D9D0092-7EB6-4151-B5DD-4031FAB2D3FA}" dt="2024-12-10T11:44:28.478" v="3" actId="700"/>
          <ac:picMkLst>
            <pc:docMk/>
            <pc:sldMk cId="3017414574" sldId="272"/>
            <ac:picMk id="10" creationId="{133FBB55-5E51-C81F-A96F-2C506CB2D396}"/>
          </ac:picMkLst>
        </pc:picChg>
      </pc:sldChg>
      <pc:sldChg chg="modSp mod modTransition modClrScheme chgLayout">
        <pc:chgData name="Daniel Richardson" userId="b12f1a219faba2ab" providerId="LiveId" clId="{6D9D0092-7EB6-4151-B5DD-4031FAB2D3FA}" dt="2024-12-10T13:10:06.185" v="94" actId="700"/>
        <pc:sldMkLst>
          <pc:docMk/>
          <pc:sldMk cId="182059961" sldId="273"/>
        </pc:sldMkLst>
        <pc:spChg chg="mod ord">
          <ac:chgData name="Daniel Richardson" userId="b12f1a219faba2ab" providerId="LiveId" clId="{6D9D0092-7EB6-4151-B5DD-4031FAB2D3FA}" dt="2024-12-10T13:10:06.185" v="94" actId="700"/>
          <ac:spMkLst>
            <pc:docMk/>
            <pc:sldMk cId="182059961" sldId="273"/>
            <ac:spMk id="3" creationId="{D97C3025-9482-0753-3832-728ED6C83232}"/>
          </ac:spMkLst>
        </pc:spChg>
        <pc:spChg chg="mod ord">
          <ac:chgData name="Daniel Richardson" userId="b12f1a219faba2ab" providerId="LiveId" clId="{6D9D0092-7EB6-4151-B5DD-4031FAB2D3FA}" dt="2024-12-10T13:10:06.185" v="94" actId="700"/>
          <ac:spMkLst>
            <pc:docMk/>
            <pc:sldMk cId="182059961" sldId="273"/>
            <ac:spMk id="6" creationId="{FCDF00AB-9705-8A7C-C4BE-0CAF2033D468}"/>
          </ac:spMkLst>
        </pc:spChg>
        <pc:picChg chg="mod ord">
          <ac:chgData name="Daniel Richardson" userId="b12f1a219faba2ab" providerId="LiveId" clId="{6D9D0092-7EB6-4151-B5DD-4031FAB2D3FA}" dt="2024-12-10T13:10:06.185" v="94" actId="700"/>
          <ac:picMkLst>
            <pc:docMk/>
            <pc:sldMk cId="182059961" sldId="273"/>
            <ac:picMk id="7" creationId="{43674E00-D31B-8050-18A0-0433FC463540}"/>
          </ac:picMkLst>
        </pc:picChg>
      </pc:sldChg>
      <pc:sldChg chg="modSp mod modTransition modClrScheme chgLayout">
        <pc:chgData name="Daniel Richardson" userId="b12f1a219faba2ab" providerId="LiveId" clId="{6D9D0092-7EB6-4151-B5DD-4031FAB2D3FA}" dt="2024-12-10T13:10:10.433" v="95" actId="700"/>
        <pc:sldMkLst>
          <pc:docMk/>
          <pc:sldMk cId="3644070950" sldId="274"/>
        </pc:sldMkLst>
        <pc:spChg chg="mod ord">
          <ac:chgData name="Daniel Richardson" userId="b12f1a219faba2ab" providerId="LiveId" clId="{6D9D0092-7EB6-4151-B5DD-4031FAB2D3FA}" dt="2024-12-10T13:10:10.433" v="95" actId="700"/>
          <ac:spMkLst>
            <pc:docMk/>
            <pc:sldMk cId="3644070950" sldId="274"/>
            <ac:spMk id="3" creationId="{D97C3025-9482-0753-3832-728ED6C83232}"/>
          </ac:spMkLst>
        </pc:spChg>
        <pc:spChg chg="mod ord">
          <ac:chgData name="Daniel Richardson" userId="b12f1a219faba2ab" providerId="LiveId" clId="{6D9D0092-7EB6-4151-B5DD-4031FAB2D3FA}" dt="2024-12-10T13:10:10.433" v="95" actId="700"/>
          <ac:spMkLst>
            <pc:docMk/>
            <pc:sldMk cId="3644070950" sldId="274"/>
            <ac:spMk id="6" creationId="{FCDF00AB-9705-8A7C-C4BE-0CAF2033D468}"/>
          </ac:spMkLst>
        </pc:spChg>
        <pc:picChg chg="mod ord">
          <ac:chgData name="Daniel Richardson" userId="b12f1a219faba2ab" providerId="LiveId" clId="{6D9D0092-7EB6-4151-B5DD-4031FAB2D3FA}" dt="2024-12-10T13:10:10.433" v="95" actId="700"/>
          <ac:picMkLst>
            <pc:docMk/>
            <pc:sldMk cId="3644070950" sldId="274"/>
            <ac:picMk id="7" creationId="{AACB93BA-D91B-AE8B-B958-3AF4A7BDF4FC}"/>
          </ac:picMkLst>
        </pc:picChg>
      </pc:sldChg>
      <pc:sldChg chg="modSp mod modTransition modClrScheme chgLayout">
        <pc:chgData name="Daniel Richardson" userId="b12f1a219faba2ab" providerId="LiveId" clId="{6D9D0092-7EB6-4151-B5DD-4031FAB2D3FA}" dt="2024-12-10T13:10:13.238" v="96" actId="700"/>
        <pc:sldMkLst>
          <pc:docMk/>
          <pc:sldMk cId="4140066950" sldId="275"/>
        </pc:sldMkLst>
        <pc:spChg chg="mod ord">
          <ac:chgData name="Daniel Richardson" userId="b12f1a219faba2ab" providerId="LiveId" clId="{6D9D0092-7EB6-4151-B5DD-4031FAB2D3FA}" dt="2024-12-10T13:10:13.238" v="96" actId="700"/>
          <ac:spMkLst>
            <pc:docMk/>
            <pc:sldMk cId="4140066950" sldId="275"/>
            <ac:spMk id="3" creationId="{D97C3025-9482-0753-3832-728ED6C83232}"/>
          </ac:spMkLst>
        </pc:spChg>
        <pc:spChg chg="mod ord">
          <ac:chgData name="Daniel Richardson" userId="b12f1a219faba2ab" providerId="LiveId" clId="{6D9D0092-7EB6-4151-B5DD-4031FAB2D3FA}" dt="2024-12-10T13:10:13.238" v="96" actId="700"/>
          <ac:spMkLst>
            <pc:docMk/>
            <pc:sldMk cId="4140066950" sldId="275"/>
            <ac:spMk id="6" creationId="{FCDF00AB-9705-8A7C-C4BE-0CAF2033D468}"/>
          </ac:spMkLst>
        </pc:spChg>
        <pc:picChg chg="mod ord">
          <ac:chgData name="Daniel Richardson" userId="b12f1a219faba2ab" providerId="LiveId" clId="{6D9D0092-7EB6-4151-B5DD-4031FAB2D3FA}" dt="2024-12-10T13:10:13.238" v="96" actId="700"/>
          <ac:picMkLst>
            <pc:docMk/>
            <pc:sldMk cId="4140066950" sldId="275"/>
            <ac:picMk id="7" creationId="{FB6B426D-2909-9FB6-C689-CDB91A54949D}"/>
          </ac:picMkLst>
        </pc:picChg>
      </pc:sldChg>
      <pc:sldChg chg="modSp mod modTransition modClrScheme chgLayout">
        <pc:chgData name="Daniel Richardson" userId="b12f1a219faba2ab" providerId="LiveId" clId="{6D9D0092-7EB6-4151-B5DD-4031FAB2D3FA}" dt="2024-12-10T13:11:18.773" v="121" actId="700"/>
        <pc:sldMkLst>
          <pc:docMk/>
          <pc:sldMk cId="1213597941" sldId="278"/>
        </pc:sldMkLst>
        <pc:spChg chg="mod ord">
          <ac:chgData name="Daniel Richardson" userId="b12f1a219faba2ab" providerId="LiveId" clId="{6D9D0092-7EB6-4151-B5DD-4031FAB2D3FA}" dt="2024-12-10T13:11:18.773" v="121" actId="700"/>
          <ac:spMkLst>
            <pc:docMk/>
            <pc:sldMk cId="1213597941" sldId="278"/>
            <ac:spMk id="3" creationId="{D97C3025-9482-0753-3832-728ED6C83232}"/>
          </ac:spMkLst>
        </pc:spChg>
        <pc:spChg chg="mod ord">
          <ac:chgData name="Daniel Richardson" userId="b12f1a219faba2ab" providerId="LiveId" clId="{6D9D0092-7EB6-4151-B5DD-4031FAB2D3FA}" dt="2024-12-10T13:11:18.773" v="121" actId="700"/>
          <ac:spMkLst>
            <pc:docMk/>
            <pc:sldMk cId="1213597941" sldId="278"/>
            <ac:spMk id="6" creationId="{FCDF00AB-9705-8A7C-C4BE-0CAF2033D468}"/>
          </ac:spMkLst>
        </pc:spChg>
        <pc:picChg chg="mod ord">
          <ac:chgData name="Daniel Richardson" userId="b12f1a219faba2ab" providerId="LiveId" clId="{6D9D0092-7EB6-4151-B5DD-4031FAB2D3FA}" dt="2024-12-10T13:11:18.773" v="121" actId="700"/>
          <ac:picMkLst>
            <pc:docMk/>
            <pc:sldMk cId="1213597941" sldId="278"/>
            <ac:picMk id="7" creationId="{CD602EE5-76B4-018C-B2B5-F6B8AC6E131A}"/>
          </ac:picMkLst>
        </pc:picChg>
      </pc:sldChg>
      <pc:sldChg chg="modSp mod modTransition modClrScheme chgLayout">
        <pc:chgData name="Daniel Richardson" userId="b12f1a219faba2ab" providerId="LiveId" clId="{6D9D0092-7EB6-4151-B5DD-4031FAB2D3FA}" dt="2024-12-10T13:11:54.376" v="138" actId="700"/>
        <pc:sldMkLst>
          <pc:docMk/>
          <pc:sldMk cId="3877576055" sldId="279"/>
        </pc:sldMkLst>
        <pc:spChg chg="mod ord">
          <ac:chgData name="Daniel Richardson" userId="b12f1a219faba2ab" providerId="LiveId" clId="{6D9D0092-7EB6-4151-B5DD-4031FAB2D3FA}" dt="2024-12-10T13:11:54.376" v="138" actId="700"/>
          <ac:spMkLst>
            <pc:docMk/>
            <pc:sldMk cId="3877576055" sldId="279"/>
            <ac:spMk id="3" creationId="{D97C3025-9482-0753-3832-728ED6C83232}"/>
          </ac:spMkLst>
        </pc:spChg>
        <pc:spChg chg="mod ord">
          <ac:chgData name="Daniel Richardson" userId="b12f1a219faba2ab" providerId="LiveId" clId="{6D9D0092-7EB6-4151-B5DD-4031FAB2D3FA}" dt="2024-12-10T13:11:54.376" v="138" actId="700"/>
          <ac:spMkLst>
            <pc:docMk/>
            <pc:sldMk cId="3877576055" sldId="279"/>
            <ac:spMk id="6" creationId="{FCDF00AB-9705-8A7C-C4BE-0CAF2033D468}"/>
          </ac:spMkLst>
        </pc:spChg>
        <pc:picChg chg="mod ord">
          <ac:chgData name="Daniel Richardson" userId="b12f1a219faba2ab" providerId="LiveId" clId="{6D9D0092-7EB6-4151-B5DD-4031FAB2D3FA}" dt="2024-12-10T13:11:54.376" v="138" actId="700"/>
          <ac:picMkLst>
            <pc:docMk/>
            <pc:sldMk cId="3877576055" sldId="279"/>
            <ac:picMk id="7" creationId="{B65DEDAF-2950-6122-4F37-40420B840C75}"/>
          </ac:picMkLst>
        </pc:picChg>
      </pc:sldChg>
      <pc:sldChg chg="modSp mod modTransition modClrScheme chgLayout">
        <pc:chgData name="Daniel Richardson" userId="b12f1a219faba2ab" providerId="LiveId" clId="{6D9D0092-7EB6-4151-B5DD-4031FAB2D3FA}" dt="2024-12-10T13:11:56.662" v="139" actId="700"/>
        <pc:sldMkLst>
          <pc:docMk/>
          <pc:sldMk cId="2186438877" sldId="280"/>
        </pc:sldMkLst>
        <pc:spChg chg="mod ord">
          <ac:chgData name="Daniel Richardson" userId="b12f1a219faba2ab" providerId="LiveId" clId="{6D9D0092-7EB6-4151-B5DD-4031FAB2D3FA}" dt="2024-12-10T13:11:56.662" v="139" actId="700"/>
          <ac:spMkLst>
            <pc:docMk/>
            <pc:sldMk cId="2186438877" sldId="280"/>
            <ac:spMk id="3" creationId="{D97C3025-9482-0753-3832-728ED6C83232}"/>
          </ac:spMkLst>
        </pc:spChg>
        <pc:spChg chg="mod ord">
          <ac:chgData name="Daniel Richardson" userId="b12f1a219faba2ab" providerId="LiveId" clId="{6D9D0092-7EB6-4151-B5DD-4031FAB2D3FA}" dt="2024-12-10T13:11:56.662" v="139" actId="700"/>
          <ac:spMkLst>
            <pc:docMk/>
            <pc:sldMk cId="2186438877" sldId="280"/>
            <ac:spMk id="6" creationId="{FCDF00AB-9705-8A7C-C4BE-0CAF2033D468}"/>
          </ac:spMkLst>
        </pc:spChg>
        <pc:picChg chg="mod ord">
          <ac:chgData name="Daniel Richardson" userId="b12f1a219faba2ab" providerId="LiveId" clId="{6D9D0092-7EB6-4151-B5DD-4031FAB2D3FA}" dt="2024-12-10T13:11:56.662" v="139" actId="700"/>
          <ac:picMkLst>
            <pc:docMk/>
            <pc:sldMk cId="2186438877" sldId="280"/>
            <ac:picMk id="7" creationId="{4B21375B-2091-2BA9-7808-31396B65379B}"/>
          </ac:picMkLst>
        </pc:picChg>
      </pc:sldChg>
      <pc:sldChg chg="modSp mod modTransition modClrScheme chgLayout">
        <pc:chgData name="Daniel Richardson" userId="b12f1a219faba2ab" providerId="LiveId" clId="{6D9D0092-7EB6-4151-B5DD-4031FAB2D3FA}" dt="2024-12-10T13:12:29.826" v="149" actId="700"/>
        <pc:sldMkLst>
          <pc:docMk/>
          <pc:sldMk cId="2255098656" sldId="282"/>
        </pc:sldMkLst>
        <pc:spChg chg="mod ord">
          <ac:chgData name="Daniel Richardson" userId="b12f1a219faba2ab" providerId="LiveId" clId="{6D9D0092-7EB6-4151-B5DD-4031FAB2D3FA}" dt="2024-12-10T13:12:29.826" v="149" actId="700"/>
          <ac:spMkLst>
            <pc:docMk/>
            <pc:sldMk cId="2255098656" sldId="282"/>
            <ac:spMk id="3" creationId="{D97C3025-9482-0753-3832-728ED6C83232}"/>
          </ac:spMkLst>
        </pc:spChg>
        <pc:spChg chg="mod ord">
          <ac:chgData name="Daniel Richardson" userId="b12f1a219faba2ab" providerId="LiveId" clId="{6D9D0092-7EB6-4151-B5DD-4031FAB2D3FA}" dt="2024-12-10T13:12:29.826" v="149" actId="700"/>
          <ac:spMkLst>
            <pc:docMk/>
            <pc:sldMk cId="2255098656" sldId="282"/>
            <ac:spMk id="6" creationId="{FCDF00AB-9705-8A7C-C4BE-0CAF2033D468}"/>
          </ac:spMkLst>
        </pc:spChg>
        <pc:picChg chg="mod ord">
          <ac:chgData name="Daniel Richardson" userId="b12f1a219faba2ab" providerId="LiveId" clId="{6D9D0092-7EB6-4151-B5DD-4031FAB2D3FA}" dt="2024-12-10T13:12:29.826" v="149" actId="700"/>
          <ac:picMkLst>
            <pc:docMk/>
            <pc:sldMk cId="2255098656" sldId="282"/>
            <ac:picMk id="8" creationId="{30F50B50-B83A-93C4-4EAA-396832E1CC55}"/>
          </ac:picMkLst>
        </pc:picChg>
      </pc:sldChg>
      <pc:sldChg chg="modSp mod modTransition modClrScheme chgLayout">
        <pc:chgData name="Daniel Richardson" userId="b12f1a219faba2ab" providerId="LiveId" clId="{6D9D0092-7EB6-4151-B5DD-4031FAB2D3FA}" dt="2024-12-10T11:44:31.004" v="4" actId="700"/>
        <pc:sldMkLst>
          <pc:docMk/>
          <pc:sldMk cId="3782277990" sldId="283"/>
        </pc:sldMkLst>
        <pc:spChg chg="mod ord">
          <ac:chgData name="Daniel Richardson" userId="b12f1a219faba2ab" providerId="LiveId" clId="{6D9D0092-7EB6-4151-B5DD-4031FAB2D3FA}" dt="2024-12-10T11:44:31.004" v="4" actId="700"/>
          <ac:spMkLst>
            <pc:docMk/>
            <pc:sldMk cId="3782277990" sldId="283"/>
            <ac:spMk id="3" creationId="{D97C3025-9482-0753-3832-728ED6C83232}"/>
          </ac:spMkLst>
        </pc:spChg>
        <pc:spChg chg="mod ord">
          <ac:chgData name="Daniel Richardson" userId="b12f1a219faba2ab" providerId="LiveId" clId="{6D9D0092-7EB6-4151-B5DD-4031FAB2D3FA}" dt="2024-12-10T11:44:31.004" v="4" actId="700"/>
          <ac:spMkLst>
            <pc:docMk/>
            <pc:sldMk cId="3782277990" sldId="283"/>
            <ac:spMk id="6" creationId="{FCDF00AB-9705-8A7C-C4BE-0CAF2033D468}"/>
          </ac:spMkLst>
        </pc:spChg>
        <pc:picChg chg="mod ord">
          <ac:chgData name="Daniel Richardson" userId="b12f1a219faba2ab" providerId="LiveId" clId="{6D9D0092-7EB6-4151-B5DD-4031FAB2D3FA}" dt="2024-12-10T11:44:31.004" v="4" actId="700"/>
          <ac:picMkLst>
            <pc:docMk/>
            <pc:sldMk cId="3782277990" sldId="283"/>
            <ac:picMk id="7" creationId="{2E017FBE-16BB-82D4-1F95-F526F8957E67}"/>
          </ac:picMkLst>
        </pc:picChg>
      </pc:sldChg>
      <pc:sldChg chg="modSp mod modTransition modClrScheme chgLayout">
        <pc:chgData name="Daniel Richardson" userId="b12f1a219faba2ab" providerId="LiveId" clId="{6D9D0092-7EB6-4151-B5DD-4031FAB2D3FA}" dt="2024-12-10T13:08:49.058" v="61" actId="700"/>
        <pc:sldMkLst>
          <pc:docMk/>
          <pc:sldMk cId="3728579353" sldId="284"/>
        </pc:sldMkLst>
        <pc:spChg chg="mod ord">
          <ac:chgData name="Daniel Richardson" userId="b12f1a219faba2ab" providerId="LiveId" clId="{6D9D0092-7EB6-4151-B5DD-4031FAB2D3FA}" dt="2024-12-10T13:08:49.058" v="61" actId="700"/>
          <ac:spMkLst>
            <pc:docMk/>
            <pc:sldMk cId="3728579353" sldId="284"/>
            <ac:spMk id="3" creationId="{D97C3025-9482-0753-3832-728ED6C83232}"/>
          </ac:spMkLst>
        </pc:spChg>
        <pc:spChg chg="mod ord">
          <ac:chgData name="Daniel Richardson" userId="b12f1a219faba2ab" providerId="LiveId" clId="{6D9D0092-7EB6-4151-B5DD-4031FAB2D3FA}" dt="2024-12-10T13:08:49.058" v="61" actId="700"/>
          <ac:spMkLst>
            <pc:docMk/>
            <pc:sldMk cId="3728579353" sldId="284"/>
            <ac:spMk id="6" creationId="{FCDF00AB-9705-8A7C-C4BE-0CAF2033D468}"/>
          </ac:spMkLst>
        </pc:spChg>
        <pc:picChg chg="mod ord">
          <ac:chgData name="Daniel Richardson" userId="b12f1a219faba2ab" providerId="LiveId" clId="{6D9D0092-7EB6-4151-B5DD-4031FAB2D3FA}" dt="2024-12-10T13:08:49.058" v="61" actId="700"/>
          <ac:picMkLst>
            <pc:docMk/>
            <pc:sldMk cId="3728579353" sldId="284"/>
            <ac:picMk id="7" creationId="{5F2EA973-8975-DF2C-A45E-6B3D1B785D05}"/>
          </ac:picMkLst>
        </pc:picChg>
      </pc:sldChg>
      <pc:sldChg chg="modSp mod modTransition modClrScheme chgLayout">
        <pc:chgData name="Daniel Richardson" userId="b12f1a219faba2ab" providerId="LiveId" clId="{6D9D0092-7EB6-4151-B5DD-4031FAB2D3FA}" dt="2024-12-10T13:08:52.542" v="62" actId="700"/>
        <pc:sldMkLst>
          <pc:docMk/>
          <pc:sldMk cId="2720843539" sldId="285"/>
        </pc:sldMkLst>
        <pc:spChg chg="mod ord">
          <ac:chgData name="Daniel Richardson" userId="b12f1a219faba2ab" providerId="LiveId" clId="{6D9D0092-7EB6-4151-B5DD-4031FAB2D3FA}" dt="2024-12-10T13:08:52.542" v="62" actId="700"/>
          <ac:spMkLst>
            <pc:docMk/>
            <pc:sldMk cId="2720843539" sldId="285"/>
            <ac:spMk id="3" creationId="{D97C3025-9482-0753-3832-728ED6C83232}"/>
          </ac:spMkLst>
        </pc:spChg>
        <pc:spChg chg="mod ord">
          <ac:chgData name="Daniel Richardson" userId="b12f1a219faba2ab" providerId="LiveId" clId="{6D9D0092-7EB6-4151-B5DD-4031FAB2D3FA}" dt="2024-12-10T13:08:52.542" v="62" actId="700"/>
          <ac:spMkLst>
            <pc:docMk/>
            <pc:sldMk cId="2720843539" sldId="285"/>
            <ac:spMk id="6" creationId="{FCDF00AB-9705-8A7C-C4BE-0CAF2033D468}"/>
          </ac:spMkLst>
        </pc:spChg>
        <pc:picChg chg="mod ord">
          <ac:chgData name="Daniel Richardson" userId="b12f1a219faba2ab" providerId="LiveId" clId="{6D9D0092-7EB6-4151-B5DD-4031FAB2D3FA}" dt="2024-12-10T13:08:52.542" v="62" actId="700"/>
          <ac:picMkLst>
            <pc:docMk/>
            <pc:sldMk cId="2720843539" sldId="285"/>
            <ac:picMk id="7" creationId="{DA6BB7AB-A03B-B18C-EFCA-F04634D345C3}"/>
          </ac:picMkLst>
        </pc:picChg>
      </pc:sldChg>
      <pc:sldChg chg="modSp mod modTransition modClrScheme chgLayout">
        <pc:chgData name="Daniel Richardson" userId="b12f1a219faba2ab" providerId="LiveId" clId="{6D9D0092-7EB6-4151-B5DD-4031FAB2D3FA}" dt="2024-12-10T13:10:15.860" v="97" actId="700"/>
        <pc:sldMkLst>
          <pc:docMk/>
          <pc:sldMk cId="3736087358" sldId="286"/>
        </pc:sldMkLst>
        <pc:spChg chg="mod ord">
          <ac:chgData name="Daniel Richardson" userId="b12f1a219faba2ab" providerId="LiveId" clId="{6D9D0092-7EB6-4151-B5DD-4031FAB2D3FA}" dt="2024-12-10T13:10:15.860" v="97" actId="700"/>
          <ac:spMkLst>
            <pc:docMk/>
            <pc:sldMk cId="3736087358" sldId="286"/>
            <ac:spMk id="3" creationId="{D97C3025-9482-0753-3832-728ED6C83232}"/>
          </ac:spMkLst>
        </pc:spChg>
        <pc:spChg chg="mod ord">
          <ac:chgData name="Daniel Richardson" userId="b12f1a219faba2ab" providerId="LiveId" clId="{6D9D0092-7EB6-4151-B5DD-4031FAB2D3FA}" dt="2024-12-10T13:10:15.860" v="97" actId="700"/>
          <ac:spMkLst>
            <pc:docMk/>
            <pc:sldMk cId="3736087358" sldId="286"/>
            <ac:spMk id="6" creationId="{FCDF00AB-9705-8A7C-C4BE-0CAF2033D468}"/>
          </ac:spMkLst>
        </pc:spChg>
        <pc:picChg chg="mod ord">
          <ac:chgData name="Daniel Richardson" userId="b12f1a219faba2ab" providerId="LiveId" clId="{6D9D0092-7EB6-4151-B5DD-4031FAB2D3FA}" dt="2024-12-10T13:10:15.860" v="97" actId="700"/>
          <ac:picMkLst>
            <pc:docMk/>
            <pc:sldMk cId="3736087358" sldId="286"/>
            <ac:picMk id="7" creationId="{F4ED33F0-865D-628B-A7AB-8C9776F1BA0E}"/>
          </ac:picMkLst>
        </pc:picChg>
      </pc:sldChg>
      <pc:sldChg chg="modSp modTransition">
        <pc:chgData name="Daniel Richardson" userId="b12f1a219faba2ab" providerId="LiveId" clId="{6D9D0092-7EB6-4151-B5DD-4031FAB2D3FA}" dt="2024-12-10T11:44:01.091" v="0"/>
        <pc:sldMkLst>
          <pc:docMk/>
          <pc:sldMk cId="2479994365" sldId="287"/>
        </pc:sldMkLst>
        <pc:spChg chg="mod">
          <ac:chgData name="Daniel Richardson" userId="b12f1a219faba2ab" providerId="LiveId" clId="{6D9D0092-7EB6-4151-B5DD-4031FAB2D3FA}" dt="2024-12-10T11:44:01.091" v="0"/>
          <ac:spMkLst>
            <pc:docMk/>
            <pc:sldMk cId="2479994365" sldId="287"/>
            <ac:spMk id="2" creationId="{55292D04-A6E0-04FA-FAD4-74C0A0B7763F}"/>
          </ac:spMkLst>
        </pc:spChg>
        <pc:spChg chg="mod">
          <ac:chgData name="Daniel Richardson" userId="b12f1a219faba2ab" providerId="LiveId" clId="{6D9D0092-7EB6-4151-B5DD-4031FAB2D3FA}" dt="2024-12-10T11:44:01.091" v="0"/>
          <ac:spMkLst>
            <pc:docMk/>
            <pc:sldMk cId="2479994365" sldId="287"/>
            <ac:spMk id="3" creationId="{642E8629-015A-73C3-29FC-8EDEAC8BD3AA}"/>
          </ac:spMkLst>
        </pc:spChg>
      </pc:sldChg>
      <pc:sldChg chg="modSp modTransition">
        <pc:chgData name="Daniel Richardson" userId="b12f1a219faba2ab" providerId="LiveId" clId="{6D9D0092-7EB6-4151-B5DD-4031FAB2D3FA}" dt="2024-12-10T11:44:01.091" v="0"/>
        <pc:sldMkLst>
          <pc:docMk/>
          <pc:sldMk cId="721987961" sldId="288"/>
        </pc:sldMkLst>
        <pc:spChg chg="mod">
          <ac:chgData name="Daniel Richardson" userId="b12f1a219faba2ab" providerId="LiveId" clId="{6D9D0092-7EB6-4151-B5DD-4031FAB2D3FA}" dt="2024-12-10T11:44:01.091" v="0"/>
          <ac:spMkLst>
            <pc:docMk/>
            <pc:sldMk cId="721987961" sldId="288"/>
            <ac:spMk id="5" creationId="{FBF7B7F5-8E11-6ACF-69B9-3DC4742E4234}"/>
          </ac:spMkLst>
        </pc:spChg>
      </pc:sldChg>
      <pc:sldChg chg="addSp delSp modSp new mod modClrScheme chgLayout">
        <pc:chgData name="Daniel Richardson" userId="b12f1a219faba2ab" providerId="LiveId" clId="{6D9D0092-7EB6-4151-B5DD-4031FAB2D3FA}" dt="2024-12-12T13:15:23.929" v="606" actId="14100"/>
        <pc:sldMkLst>
          <pc:docMk/>
          <pc:sldMk cId="2647690018" sldId="289"/>
        </pc:sldMkLst>
        <pc:spChg chg="del mod ord">
          <ac:chgData name="Daniel Richardson" userId="b12f1a219faba2ab" providerId="LiveId" clId="{6D9D0092-7EB6-4151-B5DD-4031FAB2D3FA}" dt="2024-12-10T11:44:41.397" v="7" actId="700"/>
          <ac:spMkLst>
            <pc:docMk/>
            <pc:sldMk cId="2647690018" sldId="289"/>
            <ac:spMk id="2" creationId="{43175B5C-C961-09B5-0A10-AD63FA0D55C4}"/>
          </ac:spMkLst>
        </pc:spChg>
        <pc:spChg chg="del">
          <ac:chgData name="Daniel Richardson" userId="b12f1a219faba2ab" providerId="LiveId" clId="{6D9D0092-7EB6-4151-B5DD-4031FAB2D3FA}" dt="2024-12-10T11:44:41.397" v="7" actId="700"/>
          <ac:spMkLst>
            <pc:docMk/>
            <pc:sldMk cId="2647690018" sldId="289"/>
            <ac:spMk id="3" creationId="{0FA36828-9F98-32F8-26D6-D106EE75D65A}"/>
          </ac:spMkLst>
        </pc:spChg>
        <pc:spChg chg="del mod ord">
          <ac:chgData name="Daniel Richardson" userId="b12f1a219faba2ab" providerId="LiveId" clId="{6D9D0092-7EB6-4151-B5DD-4031FAB2D3FA}" dt="2024-12-10T11:44:41.397" v="7" actId="700"/>
          <ac:spMkLst>
            <pc:docMk/>
            <pc:sldMk cId="2647690018" sldId="289"/>
            <ac:spMk id="4" creationId="{6CB33E76-115C-4773-30AB-980B05C8F39C}"/>
          </ac:spMkLst>
        </pc:spChg>
        <pc:spChg chg="add del mod ord">
          <ac:chgData name="Daniel Richardson" userId="b12f1a219faba2ab" providerId="LiveId" clId="{6D9D0092-7EB6-4151-B5DD-4031FAB2D3FA}" dt="2024-12-10T11:44:49.835" v="8" actId="700"/>
          <ac:spMkLst>
            <pc:docMk/>
            <pc:sldMk cId="2647690018" sldId="289"/>
            <ac:spMk id="5" creationId="{66711F32-E1D1-BB28-D061-83A98AC21A3C}"/>
          </ac:spMkLst>
        </pc:spChg>
        <pc:spChg chg="add del mod ord">
          <ac:chgData name="Daniel Richardson" userId="b12f1a219faba2ab" providerId="LiveId" clId="{6D9D0092-7EB6-4151-B5DD-4031FAB2D3FA}" dt="2024-12-10T11:44:49.835" v="8" actId="700"/>
          <ac:spMkLst>
            <pc:docMk/>
            <pc:sldMk cId="2647690018" sldId="289"/>
            <ac:spMk id="6" creationId="{5757FA34-A7A5-F4FF-5E15-770B8CE4DC45}"/>
          </ac:spMkLst>
        </pc:spChg>
        <pc:spChg chg="add mod ord">
          <ac:chgData name="Daniel Richardson" userId="b12f1a219faba2ab" providerId="LiveId" clId="{6D9D0092-7EB6-4151-B5DD-4031FAB2D3FA}" dt="2024-12-10T13:07:48.921" v="39" actId="20577"/>
          <ac:spMkLst>
            <pc:docMk/>
            <pc:sldMk cId="2647690018" sldId="289"/>
            <ac:spMk id="7" creationId="{7B8A6B9E-4578-8EF4-F8FC-8E36A460F1C1}"/>
          </ac:spMkLst>
        </pc:spChg>
        <pc:spChg chg="add mod ord">
          <ac:chgData name="Daniel Richardson" userId="b12f1a219faba2ab" providerId="LiveId" clId="{6D9D0092-7EB6-4151-B5DD-4031FAB2D3FA}" dt="2024-12-12T13:15:23.929" v="606" actId="14100"/>
          <ac:spMkLst>
            <pc:docMk/>
            <pc:sldMk cId="2647690018" sldId="289"/>
            <ac:spMk id="8" creationId="{FBCF50A7-D4E2-EBFB-74C3-A229D100A726}"/>
          </ac:spMkLst>
        </pc:spChg>
      </pc:sldChg>
      <pc:sldChg chg="addSp delSp modSp new del mod modClrScheme chgLayout">
        <pc:chgData name="Daniel Richardson" userId="b12f1a219faba2ab" providerId="LiveId" clId="{6D9D0092-7EB6-4151-B5DD-4031FAB2D3FA}" dt="2024-12-12T12:55:58.485" v="370" actId="47"/>
        <pc:sldMkLst>
          <pc:docMk/>
          <pc:sldMk cId="3819491346" sldId="290"/>
        </pc:sldMkLst>
        <pc:spChg chg="del mod ord">
          <ac:chgData name="Daniel Richardson" userId="b12f1a219faba2ab" providerId="LiveId" clId="{6D9D0092-7EB6-4151-B5DD-4031FAB2D3FA}" dt="2024-12-10T13:08:13.492" v="41" actId="700"/>
          <ac:spMkLst>
            <pc:docMk/>
            <pc:sldMk cId="3819491346" sldId="290"/>
            <ac:spMk id="2" creationId="{A8C44292-D60A-2E9C-1C0C-F1ACFFB704C0}"/>
          </ac:spMkLst>
        </pc:spChg>
        <pc:spChg chg="add mod ord">
          <ac:chgData name="Daniel Richardson" userId="b12f1a219faba2ab" providerId="LiveId" clId="{6D9D0092-7EB6-4151-B5DD-4031FAB2D3FA}" dt="2024-12-10T13:14:00.801" v="163" actId="20577"/>
          <ac:spMkLst>
            <pc:docMk/>
            <pc:sldMk cId="3819491346" sldId="290"/>
            <ac:spMk id="2" creationId="{B07F3561-AA4B-33A5-DBBD-926BCC535D5B}"/>
          </ac:spMkLst>
        </pc:spChg>
        <pc:spChg chg="del mod ord">
          <ac:chgData name="Daniel Richardson" userId="b12f1a219faba2ab" providerId="LiveId" clId="{6D9D0092-7EB6-4151-B5DD-4031FAB2D3FA}" dt="2024-12-10T13:08:13.492" v="41" actId="700"/>
          <ac:spMkLst>
            <pc:docMk/>
            <pc:sldMk cId="3819491346" sldId="290"/>
            <ac:spMk id="3" creationId="{49E48B68-C699-47D7-A172-1E2C2E913655}"/>
          </ac:spMkLst>
        </pc:spChg>
        <pc:spChg chg="add mod ord">
          <ac:chgData name="Daniel Richardson" userId="b12f1a219faba2ab" providerId="LiveId" clId="{6D9D0092-7EB6-4151-B5DD-4031FAB2D3FA}" dt="2024-12-10T13:13:56.203" v="162" actId="5793"/>
          <ac:spMkLst>
            <pc:docMk/>
            <pc:sldMk cId="3819491346" sldId="290"/>
            <ac:spMk id="3" creationId="{A90E787D-2589-DAC9-AE86-E2D4815B3699}"/>
          </ac:spMkLst>
        </pc:spChg>
        <pc:spChg chg="add mod ord">
          <ac:chgData name="Daniel Richardson" userId="b12f1a219faba2ab" providerId="LiveId" clId="{6D9D0092-7EB6-4151-B5DD-4031FAB2D3FA}" dt="2024-12-10T13:13:46.879" v="150" actId="700"/>
          <ac:spMkLst>
            <pc:docMk/>
            <pc:sldMk cId="3819491346" sldId="290"/>
            <ac:spMk id="4" creationId="{4EA3FE21-CFFE-AC8C-EFE9-7837508E3201}"/>
          </ac:spMkLst>
        </pc:spChg>
        <pc:spChg chg="add mod ord">
          <ac:chgData name="Daniel Richardson" userId="b12f1a219faba2ab" providerId="LiveId" clId="{6D9D0092-7EB6-4151-B5DD-4031FAB2D3FA}" dt="2024-12-10T13:14:21.034" v="174" actId="20577"/>
          <ac:spMkLst>
            <pc:docMk/>
            <pc:sldMk cId="3819491346" sldId="290"/>
            <ac:spMk id="5" creationId="{39C50FE1-F597-544D-A027-C6F4A165DDDE}"/>
          </ac:spMkLst>
        </pc:spChg>
        <pc:spChg chg="add del mod ord">
          <ac:chgData name="Daniel Richardson" userId="b12f1a219faba2ab" providerId="LiveId" clId="{6D9D0092-7EB6-4151-B5DD-4031FAB2D3FA}" dt="2024-12-10T13:08:29.946" v="59" actId="700"/>
          <ac:spMkLst>
            <pc:docMk/>
            <pc:sldMk cId="3819491346" sldId="290"/>
            <ac:spMk id="5" creationId="{554FC196-D62E-2A96-31D7-45AA7F13C0B7}"/>
          </ac:spMkLst>
        </pc:spChg>
        <pc:spChg chg="add del mod ord">
          <ac:chgData name="Daniel Richardson" userId="b12f1a219faba2ab" providerId="LiveId" clId="{6D9D0092-7EB6-4151-B5DD-4031FAB2D3FA}" dt="2024-12-10T13:08:29.946" v="59" actId="700"/>
          <ac:spMkLst>
            <pc:docMk/>
            <pc:sldMk cId="3819491346" sldId="290"/>
            <ac:spMk id="6" creationId="{31B17FEA-D598-5059-C8CB-38294F590099}"/>
          </ac:spMkLst>
        </pc:spChg>
        <pc:spChg chg="add mod ord">
          <ac:chgData name="Daniel Richardson" userId="b12f1a219faba2ab" providerId="LiveId" clId="{6D9D0092-7EB6-4151-B5DD-4031FAB2D3FA}" dt="2024-12-10T13:14:12.884" v="171" actId="20577"/>
          <ac:spMkLst>
            <pc:docMk/>
            <pc:sldMk cId="3819491346" sldId="290"/>
            <ac:spMk id="6" creationId="{34CFDD85-CBF0-49FB-3DD4-569AEBC5179A}"/>
          </ac:spMkLst>
        </pc:spChg>
        <pc:spChg chg="add del mod ord">
          <ac:chgData name="Daniel Richardson" userId="b12f1a219faba2ab" providerId="LiveId" clId="{6D9D0092-7EB6-4151-B5DD-4031FAB2D3FA}" dt="2024-12-10T13:08:29.946" v="59" actId="700"/>
          <ac:spMkLst>
            <pc:docMk/>
            <pc:sldMk cId="3819491346" sldId="290"/>
            <ac:spMk id="7" creationId="{38F2FF76-CCB5-0506-AD53-D8AE4978154F}"/>
          </ac:spMkLst>
        </pc:spChg>
        <pc:spChg chg="add del mod ord">
          <ac:chgData name="Daniel Richardson" userId="b12f1a219faba2ab" providerId="LiveId" clId="{6D9D0092-7EB6-4151-B5DD-4031FAB2D3FA}" dt="2024-12-10T13:08:29.946" v="59" actId="700"/>
          <ac:spMkLst>
            <pc:docMk/>
            <pc:sldMk cId="3819491346" sldId="290"/>
            <ac:spMk id="8" creationId="{D70BB226-5D8E-358A-80A8-B9FDDB60C0B9}"/>
          </ac:spMkLst>
        </pc:spChg>
        <pc:spChg chg="add del mod ord">
          <ac:chgData name="Daniel Richardson" userId="b12f1a219faba2ab" providerId="LiveId" clId="{6D9D0092-7EB6-4151-B5DD-4031FAB2D3FA}" dt="2024-12-10T13:08:29.946" v="59" actId="700"/>
          <ac:spMkLst>
            <pc:docMk/>
            <pc:sldMk cId="3819491346" sldId="290"/>
            <ac:spMk id="9" creationId="{66912958-B4CE-0DF5-8712-48AF6C0E565E}"/>
          </ac:spMkLst>
        </pc:spChg>
        <pc:spChg chg="add del mod ord">
          <ac:chgData name="Daniel Richardson" userId="b12f1a219faba2ab" providerId="LiveId" clId="{6D9D0092-7EB6-4151-B5DD-4031FAB2D3FA}" dt="2024-12-10T13:13:46.879" v="150" actId="700"/>
          <ac:spMkLst>
            <pc:docMk/>
            <pc:sldMk cId="3819491346" sldId="290"/>
            <ac:spMk id="10" creationId="{D242CC88-B4F0-E228-1AF8-083845471AA6}"/>
          </ac:spMkLst>
        </pc:spChg>
        <pc:spChg chg="add del mod ord">
          <ac:chgData name="Daniel Richardson" userId="b12f1a219faba2ab" providerId="LiveId" clId="{6D9D0092-7EB6-4151-B5DD-4031FAB2D3FA}" dt="2024-12-10T13:13:46.879" v="150" actId="700"/>
          <ac:spMkLst>
            <pc:docMk/>
            <pc:sldMk cId="3819491346" sldId="290"/>
            <ac:spMk id="11" creationId="{65004CB4-41F7-0F76-59AA-0B6386FFFBCD}"/>
          </ac:spMkLst>
        </pc:spChg>
        <pc:spChg chg="add del mod ord">
          <ac:chgData name="Daniel Richardson" userId="b12f1a219faba2ab" providerId="LiveId" clId="{6D9D0092-7EB6-4151-B5DD-4031FAB2D3FA}" dt="2024-12-10T13:13:46.879" v="150" actId="700"/>
          <ac:spMkLst>
            <pc:docMk/>
            <pc:sldMk cId="3819491346" sldId="290"/>
            <ac:spMk id="12" creationId="{F1F20BF3-E6CF-AB18-5F9B-ECA6E26C8E9C}"/>
          </ac:spMkLst>
        </pc:spChg>
      </pc:sldChg>
      <pc:sldChg chg="add del">
        <pc:chgData name="Daniel Richardson" userId="b12f1a219faba2ab" providerId="LiveId" clId="{6D9D0092-7EB6-4151-B5DD-4031FAB2D3FA}" dt="2024-12-10T13:09:06.126" v="66"/>
        <pc:sldMkLst>
          <pc:docMk/>
          <pc:sldMk cId="2125227238" sldId="291"/>
        </pc:sldMkLst>
      </pc:sldChg>
      <pc:sldChg chg="addSp delSp modSp add mod setFolMasterAnim modAnim">
        <pc:chgData name="Daniel Richardson" userId="b12f1a219faba2ab" providerId="LiveId" clId="{6D9D0092-7EB6-4151-B5DD-4031FAB2D3FA}" dt="2024-12-12T13:14:02.445" v="591"/>
        <pc:sldMkLst>
          <pc:docMk/>
          <pc:sldMk cId="3609462708" sldId="291"/>
        </pc:sldMkLst>
        <pc:spChg chg="add del">
          <ac:chgData name="Daniel Richardson" userId="b12f1a219faba2ab" providerId="LiveId" clId="{6D9D0092-7EB6-4151-B5DD-4031FAB2D3FA}" dt="2024-12-12T13:06:46.493" v="508" actId="22"/>
          <ac:spMkLst>
            <pc:docMk/>
            <pc:sldMk cId="3609462708" sldId="291"/>
            <ac:spMk id="3" creationId="{32D97FBB-0735-38C6-2740-BC3E9CF22F4C}"/>
          </ac:spMkLst>
        </pc:spChg>
        <pc:spChg chg="add mod">
          <ac:chgData name="Daniel Richardson" userId="b12f1a219faba2ab" providerId="LiveId" clId="{6D9D0092-7EB6-4151-B5DD-4031FAB2D3FA}" dt="2024-12-12T13:07:55.270" v="526" actId="1076"/>
          <ac:spMkLst>
            <pc:docMk/>
            <pc:sldMk cId="3609462708" sldId="291"/>
            <ac:spMk id="4" creationId="{171D9A03-DB3E-A93A-5FF6-29F9309F58C9}"/>
          </ac:spMkLst>
        </pc:spChg>
        <pc:spChg chg="mod">
          <ac:chgData name="Daniel Richardson" userId="b12f1a219faba2ab" providerId="LiveId" clId="{6D9D0092-7EB6-4151-B5DD-4031FAB2D3FA}" dt="2024-12-10T13:09:13.991" v="75" actId="20577"/>
          <ac:spMkLst>
            <pc:docMk/>
            <pc:sldMk cId="3609462708" sldId="291"/>
            <ac:spMk id="7" creationId="{257A5840-A2AA-92AB-321F-A9768C1AB3BB}"/>
          </ac:spMkLst>
        </pc:spChg>
        <pc:spChg chg="mod">
          <ac:chgData name="Daniel Richardson" userId="b12f1a219faba2ab" providerId="LiveId" clId="{6D9D0092-7EB6-4151-B5DD-4031FAB2D3FA}" dt="2024-12-12T13:06:40.041" v="506" actId="14100"/>
          <ac:spMkLst>
            <pc:docMk/>
            <pc:sldMk cId="3609462708" sldId="291"/>
            <ac:spMk id="8" creationId="{4AAAF1A0-9D13-608F-7574-D0C7B9C3C6F3}"/>
          </ac:spMkLst>
        </pc:spChg>
      </pc:sldChg>
      <pc:sldChg chg="addSp delSp modSp add del mod modClrScheme chgLayout">
        <pc:chgData name="Daniel Richardson" userId="b12f1a219faba2ab" providerId="LiveId" clId="{6D9D0092-7EB6-4151-B5DD-4031FAB2D3FA}" dt="2024-12-12T12:56:12.332" v="390" actId="47"/>
        <pc:sldMkLst>
          <pc:docMk/>
          <pc:sldMk cId="3721387460" sldId="292"/>
        </pc:sldMkLst>
        <pc:spChg chg="add">
          <ac:chgData name="Daniel Richardson" userId="b12f1a219faba2ab" providerId="LiveId" clId="{6D9D0092-7EB6-4151-B5DD-4031FAB2D3FA}" dt="2024-12-10T13:15:12.529" v="183"/>
          <ac:spMkLst>
            <pc:docMk/>
            <pc:sldMk cId="3721387460" sldId="292"/>
            <ac:spMk id="2" creationId="{2C1334CF-8BFE-B453-329B-7F18F0A16CE2}"/>
          </ac:spMkLst>
        </pc:spChg>
        <pc:spChg chg="add del mod ord">
          <ac:chgData name="Daniel Richardson" userId="b12f1a219faba2ab" providerId="LiveId" clId="{6D9D0092-7EB6-4151-B5DD-4031FAB2D3FA}" dt="2024-12-10T13:09:54.862" v="92" actId="700"/>
          <ac:spMkLst>
            <pc:docMk/>
            <pc:sldMk cId="3721387460" sldId="292"/>
            <ac:spMk id="2" creationId="{5928342F-7436-C1B0-43A8-D00764473D9B}"/>
          </ac:spMkLst>
        </pc:spChg>
        <pc:spChg chg="add del mod ord">
          <ac:chgData name="Daniel Richardson" userId="b12f1a219faba2ab" providerId="LiveId" clId="{6D9D0092-7EB6-4151-B5DD-4031FAB2D3FA}" dt="2024-12-10T13:10:00.984" v="93" actId="700"/>
          <ac:spMkLst>
            <pc:docMk/>
            <pc:sldMk cId="3721387460" sldId="292"/>
            <ac:spMk id="3" creationId="{013A6E30-EFDE-FFF1-9CF7-EBEF629F4ABB}"/>
          </ac:spMkLst>
        </pc:spChg>
        <pc:spChg chg="mod ord">
          <ac:chgData name="Daniel Richardson" userId="b12f1a219faba2ab" providerId="LiveId" clId="{6D9D0092-7EB6-4151-B5DD-4031FAB2D3FA}" dt="2024-12-10T13:10:00.984" v="93" actId="700"/>
          <ac:spMkLst>
            <pc:docMk/>
            <pc:sldMk cId="3721387460" sldId="292"/>
            <ac:spMk id="4" creationId="{BDBFCA88-AD80-E122-B8D1-AB1673E73F9D}"/>
          </ac:spMkLst>
        </pc:spChg>
        <pc:spChg chg="add del mod ord">
          <ac:chgData name="Daniel Richardson" userId="b12f1a219faba2ab" providerId="LiveId" clId="{6D9D0092-7EB6-4151-B5DD-4031FAB2D3FA}" dt="2024-12-10T13:10:00.984" v="93" actId="700"/>
          <ac:spMkLst>
            <pc:docMk/>
            <pc:sldMk cId="3721387460" sldId="292"/>
            <ac:spMk id="5" creationId="{09DD36DB-643B-77B9-4CE8-B9F9245B58AD}"/>
          </ac:spMkLst>
        </pc:spChg>
        <pc:spChg chg="add mod ord">
          <ac:chgData name="Daniel Richardson" userId="b12f1a219faba2ab" providerId="LiveId" clId="{6D9D0092-7EB6-4151-B5DD-4031FAB2D3FA}" dt="2024-12-10T13:17:08.174" v="204" actId="14100"/>
          <ac:spMkLst>
            <pc:docMk/>
            <pc:sldMk cId="3721387460" sldId="292"/>
            <ac:spMk id="6" creationId="{15CE0BEC-C9C6-7760-17A0-14A6176D5F5B}"/>
          </ac:spMkLst>
        </pc:spChg>
        <pc:spChg chg="del mod ord">
          <ac:chgData name="Daniel Richardson" userId="b12f1a219faba2ab" providerId="LiveId" clId="{6D9D0092-7EB6-4151-B5DD-4031FAB2D3FA}" dt="2024-12-10T13:09:51.693" v="91" actId="700"/>
          <ac:spMkLst>
            <pc:docMk/>
            <pc:sldMk cId="3721387460" sldId="292"/>
            <ac:spMk id="10" creationId="{ECB94AF9-69F6-08D3-076C-1BAF334838DB}"/>
          </ac:spMkLst>
        </pc:spChg>
        <pc:spChg chg="del">
          <ac:chgData name="Daniel Richardson" userId="b12f1a219faba2ab" providerId="LiveId" clId="{6D9D0092-7EB6-4151-B5DD-4031FAB2D3FA}" dt="2024-12-10T13:09:51.693" v="91" actId="700"/>
          <ac:spMkLst>
            <pc:docMk/>
            <pc:sldMk cId="3721387460" sldId="292"/>
            <ac:spMk id="11" creationId="{13135C8E-9415-8476-9BB1-BF597187994C}"/>
          </ac:spMkLst>
        </pc:spChg>
        <pc:spChg chg="del">
          <ac:chgData name="Daniel Richardson" userId="b12f1a219faba2ab" providerId="LiveId" clId="{6D9D0092-7EB6-4151-B5DD-4031FAB2D3FA}" dt="2024-12-10T13:09:51.693" v="91" actId="700"/>
          <ac:spMkLst>
            <pc:docMk/>
            <pc:sldMk cId="3721387460" sldId="292"/>
            <ac:spMk id="12" creationId="{1786C618-E38C-8FF0-3493-BAD447EB2EB8}"/>
          </ac:spMkLst>
        </pc:spChg>
      </pc:sldChg>
      <pc:sldChg chg="modSp add mod">
        <pc:chgData name="Daniel Richardson" userId="b12f1a219faba2ab" providerId="LiveId" clId="{6D9D0092-7EB6-4151-B5DD-4031FAB2D3FA}" dt="2024-12-12T13:17:48.563" v="623" actId="14100"/>
        <pc:sldMkLst>
          <pc:docMk/>
          <pc:sldMk cId="218775876" sldId="293"/>
        </pc:sldMkLst>
        <pc:spChg chg="mod">
          <ac:chgData name="Daniel Richardson" userId="b12f1a219faba2ab" providerId="LiveId" clId="{6D9D0092-7EB6-4151-B5DD-4031FAB2D3FA}" dt="2024-12-10T13:10:36.139" v="115" actId="20577"/>
          <ac:spMkLst>
            <pc:docMk/>
            <pc:sldMk cId="218775876" sldId="293"/>
            <ac:spMk id="7" creationId="{CEB627C3-503E-883C-591A-CA38CE9E97C1}"/>
          </ac:spMkLst>
        </pc:spChg>
        <pc:spChg chg="mod">
          <ac:chgData name="Daniel Richardson" userId="b12f1a219faba2ab" providerId="LiveId" clId="{6D9D0092-7EB6-4151-B5DD-4031FAB2D3FA}" dt="2024-12-12T13:17:48.563" v="623" actId="14100"/>
          <ac:spMkLst>
            <pc:docMk/>
            <pc:sldMk cId="218775876" sldId="293"/>
            <ac:spMk id="8" creationId="{422682A2-5D8E-6B0B-B1CC-BAA4E6613322}"/>
          </ac:spMkLst>
        </pc:spChg>
      </pc:sldChg>
      <pc:sldChg chg="modSp add del mod">
        <pc:chgData name="Daniel Richardson" userId="b12f1a219faba2ab" providerId="LiveId" clId="{6D9D0092-7EB6-4151-B5DD-4031FAB2D3FA}" dt="2024-12-12T12:56:19.389" v="393" actId="47"/>
        <pc:sldMkLst>
          <pc:docMk/>
          <pc:sldMk cId="4204898018" sldId="294"/>
        </pc:sldMkLst>
        <pc:spChg chg="mod">
          <ac:chgData name="Daniel Richardson" userId="b12f1a219faba2ab" providerId="LiveId" clId="{6D9D0092-7EB6-4151-B5DD-4031FAB2D3FA}" dt="2024-12-10T13:17:02.337" v="203" actId="14100"/>
          <ac:spMkLst>
            <pc:docMk/>
            <pc:sldMk cId="4204898018" sldId="294"/>
            <ac:spMk id="6" creationId="{71FE4420-71A5-8CD7-C6F8-A39F35E46F0C}"/>
          </ac:spMkLst>
        </pc:spChg>
      </pc:sldChg>
      <pc:sldChg chg="modSp add mod">
        <pc:chgData name="Daniel Richardson" userId="b12f1a219faba2ab" providerId="LiveId" clId="{6D9D0092-7EB6-4151-B5DD-4031FAB2D3FA}" dt="2024-12-12T13:19:10.643" v="659" actId="14100"/>
        <pc:sldMkLst>
          <pc:docMk/>
          <pc:sldMk cId="793433657" sldId="295"/>
        </pc:sldMkLst>
        <pc:spChg chg="mod">
          <ac:chgData name="Daniel Richardson" userId="b12f1a219faba2ab" providerId="LiveId" clId="{6D9D0092-7EB6-4151-B5DD-4031FAB2D3FA}" dt="2024-12-10T13:11:31.273" v="127"/>
          <ac:spMkLst>
            <pc:docMk/>
            <pc:sldMk cId="793433657" sldId="295"/>
            <ac:spMk id="7" creationId="{FC10F1CD-4D3D-5D83-BBC0-66E2C54A7DCD}"/>
          </ac:spMkLst>
        </pc:spChg>
        <pc:spChg chg="mod">
          <ac:chgData name="Daniel Richardson" userId="b12f1a219faba2ab" providerId="LiveId" clId="{6D9D0092-7EB6-4151-B5DD-4031FAB2D3FA}" dt="2024-12-12T13:19:10.643" v="659" actId="14100"/>
          <ac:spMkLst>
            <pc:docMk/>
            <pc:sldMk cId="793433657" sldId="295"/>
            <ac:spMk id="8" creationId="{7F58FBC8-FCF3-538D-71F4-D1BB0833F6F0}"/>
          </ac:spMkLst>
        </pc:spChg>
      </pc:sldChg>
      <pc:sldChg chg="addSp delSp modSp add del mod modClrScheme chgLayout">
        <pc:chgData name="Daniel Richardson" userId="b12f1a219faba2ab" providerId="LiveId" clId="{6D9D0092-7EB6-4151-B5DD-4031FAB2D3FA}" dt="2024-12-12T12:56:26.083" v="396" actId="47"/>
        <pc:sldMkLst>
          <pc:docMk/>
          <pc:sldMk cId="3502906991" sldId="296"/>
        </pc:sldMkLst>
        <pc:spChg chg="add mod ord">
          <ac:chgData name="Daniel Richardson" userId="b12f1a219faba2ab" providerId="LiveId" clId="{6D9D0092-7EB6-4151-B5DD-4031FAB2D3FA}" dt="2024-12-10T13:18:54.055" v="256" actId="700"/>
          <ac:spMkLst>
            <pc:docMk/>
            <pc:sldMk cId="3502906991" sldId="296"/>
            <ac:spMk id="2" creationId="{526D7ECF-46B4-4C6A-59D6-61FC3244D5E5}"/>
          </ac:spMkLst>
        </pc:spChg>
        <pc:spChg chg="add mod ord">
          <ac:chgData name="Daniel Richardson" userId="b12f1a219faba2ab" providerId="LiveId" clId="{6D9D0092-7EB6-4151-B5DD-4031FAB2D3FA}" dt="2024-12-10T13:20:58.112" v="282" actId="20577"/>
          <ac:spMkLst>
            <pc:docMk/>
            <pc:sldMk cId="3502906991" sldId="296"/>
            <ac:spMk id="3" creationId="{67A8D577-F7D9-A760-1BE6-D36B33FA4990}"/>
          </ac:spMkLst>
        </pc:spChg>
        <pc:spChg chg="mod ord">
          <ac:chgData name="Daniel Richardson" userId="b12f1a219faba2ab" providerId="LiveId" clId="{6D9D0092-7EB6-4151-B5DD-4031FAB2D3FA}" dt="2024-12-10T13:18:54.055" v="256" actId="700"/>
          <ac:spMkLst>
            <pc:docMk/>
            <pc:sldMk cId="3502906991" sldId="296"/>
            <ac:spMk id="4" creationId="{BF159D41-B953-9235-5E5A-932DDD53BEFE}"/>
          </ac:spMkLst>
        </pc:spChg>
        <pc:spChg chg="add mod ord">
          <ac:chgData name="Daniel Richardson" userId="b12f1a219faba2ab" providerId="LiveId" clId="{6D9D0092-7EB6-4151-B5DD-4031FAB2D3FA}" dt="2024-12-10T13:21:05.878" v="283"/>
          <ac:spMkLst>
            <pc:docMk/>
            <pc:sldMk cId="3502906991" sldId="296"/>
            <ac:spMk id="5" creationId="{59A02ABE-D141-F718-E5FA-E49253C02516}"/>
          </ac:spMkLst>
        </pc:spChg>
        <pc:spChg chg="del mod ord">
          <ac:chgData name="Daniel Richardson" userId="b12f1a219faba2ab" providerId="LiveId" clId="{6D9D0092-7EB6-4151-B5DD-4031FAB2D3FA}" dt="2024-12-10T13:17:31.342" v="205" actId="700"/>
          <ac:spMkLst>
            <pc:docMk/>
            <pc:sldMk cId="3502906991" sldId="296"/>
            <ac:spMk id="6" creationId="{CA2B26EE-B3A3-FABB-E3AF-A039B6EDD0D3}"/>
          </ac:spMkLst>
        </pc:spChg>
        <pc:spChg chg="add del mod ord">
          <ac:chgData name="Daniel Richardson" userId="b12f1a219faba2ab" providerId="LiveId" clId="{6D9D0092-7EB6-4151-B5DD-4031FAB2D3FA}" dt="2024-12-10T13:19:11.187" v="266" actId="478"/>
          <ac:spMkLst>
            <pc:docMk/>
            <pc:sldMk cId="3502906991" sldId="296"/>
            <ac:spMk id="7" creationId="{9213E232-4DAD-31AE-799A-504EF6CD3C51}"/>
          </ac:spMkLst>
        </pc:spChg>
        <pc:spChg chg="add del mod ord">
          <ac:chgData name="Daniel Richardson" userId="b12f1a219faba2ab" providerId="LiveId" clId="{6D9D0092-7EB6-4151-B5DD-4031FAB2D3FA}" dt="2024-12-10T13:19:12.958" v="267" actId="478"/>
          <ac:spMkLst>
            <pc:docMk/>
            <pc:sldMk cId="3502906991" sldId="296"/>
            <ac:spMk id="8" creationId="{91F5797B-5CAE-9D36-9A03-3C2B7D818731}"/>
          </ac:spMkLst>
        </pc:spChg>
      </pc:sldChg>
      <pc:sldChg chg="modSp add mod">
        <pc:chgData name="Daniel Richardson" userId="b12f1a219faba2ab" providerId="LiveId" clId="{6D9D0092-7EB6-4151-B5DD-4031FAB2D3FA}" dt="2024-12-12T13:21:17.773" v="681" actId="14100"/>
        <pc:sldMkLst>
          <pc:docMk/>
          <pc:sldMk cId="439806607" sldId="297"/>
        </pc:sldMkLst>
        <pc:spChg chg="mod">
          <ac:chgData name="Daniel Richardson" userId="b12f1a219faba2ab" providerId="LiveId" clId="{6D9D0092-7EB6-4151-B5DD-4031FAB2D3FA}" dt="2024-12-10T13:12:09.247" v="141"/>
          <ac:spMkLst>
            <pc:docMk/>
            <pc:sldMk cId="439806607" sldId="297"/>
            <ac:spMk id="7" creationId="{5C09BE64-5317-458E-4C17-0CE8F30EE180}"/>
          </ac:spMkLst>
        </pc:spChg>
        <pc:spChg chg="mod">
          <ac:chgData name="Daniel Richardson" userId="b12f1a219faba2ab" providerId="LiveId" clId="{6D9D0092-7EB6-4151-B5DD-4031FAB2D3FA}" dt="2024-12-12T13:21:17.773" v="681" actId="14100"/>
          <ac:spMkLst>
            <pc:docMk/>
            <pc:sldMk cId="439806607" sldId="297"/>
            <ac:spMk id="8" creationId="{409996C7-C7FC-76B9-4858-703B9B941F3B}"/>
          </ac:spMkLst>
        </pc:spChg>
      </pc:sldChg>
      <pc:sldChg chg="addSp delSp modSp add del mod modClrScheme chgLayout">
        <pc:chgData name="Daniel Richardson" userId="b12f1a219faba2ab" providerId="LiveId" clId="{6D9D0092-7EB6-4151-B5DD-4031FAB2D3FA}" dt="2024-12-12T12:56:32.314" v="399" actId="47"/>
        <pc:sldMkLst>
          <pc:docMk/>
          <pc:sldMk cId="1708217819" sldId="298"/>
        </pc:sldMkLst>
        <pc:spChg chg="add mod ord">
          <ac:chgData name="Daniel Richardson" userId="b12f1a219faba2ab" providerId="LiveId" clId="{6D9D0092-7EB6-4151-B5DD-4031FAB2D3FA}" dt="2024-12-10T13:21:49.514" v="293" actId="700"/>
          <ac:spMkLst>
            <pc:docMk/>
            <pc:sldMk cId="1708217819" sldId="298"/>
            <ac:spMk id="2" creationId="{B1C29C83-55DB-1066-C9EB-AD8CBC1E3513}"/>
          </ac:spMkLst>
        </pc:spChg>
        <pc:spChg chg="add mod ord">
          <ac:chgData name="Daniel Richardson" userId="b12f1a219faba2ab" providerId="LiveId" clId="{6D9D0092-7EB6-4151-B5DD-4031FAB2D3FA}" dt="2024-12-10T13:21:52.740" v="294" actId="5793"/>
          <ac:spMkLst>
            <pc:docMk/>
            <pc:sldMk cId="1708217819" sldId="298"/>
            <ac:spMk id="3" creationId="{A135D254-AD95-F23D-8F5C-5D7C632BA4FE}"/>
          </ac:spMkLst>
        </pc:spChg>
        <pc:spChg chg="mod ord">
          <ac:chgData name="Daniel Richardson" userId="b12f1a219faba2ab" providerId="LiveId" clId="{6D9D0092-7EB6-4151-B5DD-4031FAB2D3FA}" dt="2024-12-10T13:21:49.514" v="293" actId="700"/>
          <ac:spMkLst>
            <pc:docMk/>
            <pc:sldMk cId="1708217819" sldId="298"/>
            <ac:spMk id="4" creationId="{11661717-235C-B53D-EAC8-DC61C1C1A551}"/>
          </ac:spMkLst>
        </pc:spChg>
        <pc:spChg chg="add del mod ord">
          <ac:chgData name="Daniel Richardson" userId="b12f1a219faba2ab" providerId="LiveId" clId="{6D9D0092-7EB6-4151-B5DD-4031FAB2D3FA}" dt="2024-12-10T13:21:49.514" v="293" actId="700"/>
          <ac:spMkLst>
            <pc:docMk/>
            <pc:sldMk cId="1708217819" sldId="298"/>
            <ac:spMk id="5" creationId="{64B8EA6F-4DA6-EC08-A6BD-E4A1D0A7AD0A}"/>
          </ac:spMkLst>
        </pc:spChg>
        <pc:spChg chg="del mod ord">
          <ac:chgData name="Daniel Richardson" userId="b12f1a219faba2ab" providerId="LiveId" clId="{6D9D0092-7EB6-4151-B5DD-4031FAB2D3FA}" dt="2024-12-10T13:21:28.542" v="284" actId="700"/>
          <ac:spMkLst>
            <pc:docMk/>
            <pc:sldMk cId="1708217819" sldId="298"/>
            <ac:spMk id="6" creationId="{9DA55A97-D60C-F5B4-4CE6-31187F98E8A0}"/>
          </ac:spMkLst>
        </pc:spChg>
        <pc:spChg chg="add del mod ord">
          <ac:chgData name="Daniel Richardson" userId="b12f1a219faba2ab" providerId="LiveId" clId="{6D9D0092-7EB6-4151-B5DD-4031FAB2D3FA}" dt="2024-12-10T13:21:49.514" v="293" actId="700"/>
          <ac:spMkLst>
            <pc:docMk/>
            <pc:sldMk cId="1708217819" sldId="298"/>
            <ac:spMk id="7" creationId="{A43A9160-E738-639D-D480-FFC3A52ADBF1}"/>
          </ac:spMkLst>
        </pc:spChg>
        <pc:spChg chg="add del mod ord">
          <ac:chgData name="Daniel Richardson" userId="b12f1a219faba2ab" providerId="LiveId" clId="{6D9D0092-7EB6-4151-B5DD-4031FAB2D3FA}" dt="2024-12-10T13:21:49.514" v="293" actId="700"/>
          <ac:spMkLst>
            <pc:docMk/>
            <pc:sldMk cId="1708217819" sldId="298"/>
            <ac:spMk id="8" creationId="{F4C97B4D-3D11-5A66-13F7-D34E7A6015D6}"/>
          </ac:spMkLst>
        </pc:spChg>
        <pc:spChg chg="add del mod ord">
          <ac:chgData name="Daniel Richardson" userId="b12f1a219faba2ab" providerId="LiveId" clId="{6D9D0092-7EB6-4151-B5DD-4031FAB2D3FA}" dt="2024-12-10T13:21:49.514" v="293" actId="700"/>
          <ac:spMkLst>
            <pc:docMk/>
            <pc:sldMk cId="1708217819" sldId="298"/>
            <ac:spMk id="9" creationId="{558159A9-62B0-DC4F-EBD8-2155136A4B52}"/>
          </ac:spMkLst>
        </pc:spChg>
        <pc:spChg chg="add mod ord">
          <ac:chgData name="Daniel Richardson" userId="b12f1a219faba2ab" providerId="LiveId" clId="{6D9D0092-7EB6-4151-B5DD-4031FAB2D3FA}" dt="2024-12-10T13:22:25.575" v="327" actId="20577"/>
          <ac:spMkLst>
            <pc:docMk/>
            <pc:sldMk cId="1708217819" sldId="298"/>
            <ac:spMk id="10" creationId="{49D800A4-F76E-61C0-7DBC-F12E566809AC}"/>
          </ac:spMkLst>
        </pc:spChg>
        <pc:spChg chg="add mod ord">
          <ac:chgData name="Daniel Richardson" userId="b12f1a219faba2ab" providerId="LiveId" clId="{6D9D0092-7EB6-4151-B5DD-4031FAB2D3FA}" dt="2024-12-10T13:22:14.843" v="321" actId="6549"/>
          <ac:spMkLst>
            <pc:docMk/>
            <pc:sldMk cId="1708217819" sldId="298"/>
            <ac:spMk id="11" creationId="{6511E6C5-794D-6CDF-8192-1A163139C4C3}"/>
          </ac:spMkLst>
        </pc:spChg>
      </pc:sldChg>
      <pc:sldChg chg="addSp delSp modSp add mod modClrScheme chgLayout">
        <pc:chgData name="Daniel Richardson" userId="b12f1a219faba2ab" providerId="LiveId" clId="{6D9D0092-7EB6-4151-B5DD-4031FAB2D3FA}" dt="2024-12-12T13:04:29.296" v="475" actId="700"/>
        <pc:sldMkLst>
          <pc:docMk/>
          <pc:sldMk cId="2463225223" sldId="299"/>
        </pc:sldMkLst>
        <pc:spChg chg="add del mod ord">
          <ac:chgData name="Daniel Richardson" userId="b12f1a219faba2ab" providerId="LiveId" clId="{6D9D0092-7EB6-4151-B5DD-4031FAB2D3FA}" dt="2024-12-12T13:04:29.296" v="475" actId="700"/>
          <ac:spMkLst>
            <pc:docMk/>
            <pc:sldMk cId="2463225223" sldId="299"/>
            <ac:spMk id="2" creationId="{A8BD5C68-1FF8-535D-C18A-45CB6FAC36DF}"/>
          </ac:spMkLst>
        </pc:spChg>
        <pc:spChg chg="add del mod ord">
          <ac:chgData name="Daniel Richardson" userId="b12f1a219faba2ab" providerId="LiveId" clId="{6D9D0092-7EB6-4151-B5DD-4031FAB2D3FA}" dt="2024-12-12T13:04:28.509" v="474" actId="700"/>
          <ac:spMkLst>
            <pc:docMk/>
            <pc:sldMk cId="2463225223" sldId="299"/>
            <ac:spMk id="3" creationId="{DCEB679C-EFB4-732D-9E1D-215B35AEDE7D}"/>
          </ac:spMkLst>
        </pc:spChg>
        <pc:spChg chg="add del mod ord">
          <ac:chgData name="Daniel Richardson" userId="b12f1a219faba2ab" providerId="LiveId" clId="{6D9D0092-7EB6-4151-B5DD-4031FAB2D3FA}" dt="2024-12-12T13:04:28.509" v="474" actId="700"/>
          <ac:spMkLst>
            <pc:docMk/>
            <pc:sldMk cId="2463225223" sldId="299"/>
            <ac:spMk id="4" creationId="{AB5B2145-997D-0B19-491E-BA83183E636A}"/>
          </ac:spMkLst>
        </pc:spChg>
        <pc:spChg chg="mod ord">
          <ac:chgData name="Daniel Richardson" userId="b12f1a219faba2ab" providerId="LiveId" clId="{6D9D0092-7EB6-4151-B5DD-4031FAB2D3FA}" dt="2024-12-12T13:04:29.296" v="475" actId="700"/>
          <ac:spMkLst>
            <pc:docMk/>
            <pc:sldMk cId="2463225223" sldId="299"/>
            <ac:spMk id="7" creationId="{4278C015-8614-63FF-FE75-174F16BF630F}"/>
          </ac:spMkLst>
        </pc:spChg>
        <pc:spChg chg="mod ord">
          <ac:chgData name="Daniel Richardson" userId="b12f1a219faba2ab" providerId="LiveId" clId="{6D9D0092-7EB6-4151-B5DD-4031FAB2D3FA}" dt="2024-12-12T13:04:29.296" v="475" actId="700"/>
          <ac:spMkLst>
            <pc:docMk/>
            <pc:sldMk cId="2463225223" sldId="299"/>
            <ac:spMk id="8" creationId="{4BF6C9C6-9EE4-C863-C544-D916035D3C1F}"/>
          </ac:spMkLst>
        </pc:spChg>
      </pc:sldChg>
      <pc:sldChg chg="add del">
        <pc:chgData name="Daniel Richardson" userId="b12f1a219faba2ab" providerId="LiveId" clId="{6D9D0092-7EB6-4151-B5DD-4031FAB2D3FA}" dt="2024-12-12T13:08:22.035" v="528" actId="47"/>
        <pc:sldMkLst>
          <pc:docMk/>
          <pc:sldMk cId="2621449673" sldId="300"/>
        </pc:sldMkLst>
      </pc:sldChg>
      <pc:sldChg chg="modSp add mod">
        <pc:chgData name="Daniel Richardson" userId="b12f1a219faba2ab" providerId="LiveId" clId="{6D9D0092-7EB6-4151-B5DD-4031FAB2D3FA}" dt="2024-12-12T13:18:23.885" v="644" actId="20577"/>
        <pc:sldMkLst>
          <pc:docMk/>
          <pc:sldMk cId="2494231847" sldId="301"/>
        </pc:sldMkLst>
        <pc:spChg chg="mod">
          <ac:chgData name="Daniel Richardson" userId="b12f1a219faba2ab" providerId="LiveId" clId="{6D9D0092-7EB6-4151-B5DD-4031FAB2D3FA}" dt="2024-12-12T13:18:23.885" v="644" actId="20577"/>
          <ac:spMkLst>
            <pc:docMk/>
            <pc:sldMk cId="2494231847" sldId="301"/>
            <ac:spMk id="8" creationId="{1C5B54D5-92A6-36DA-3650-C2C4DD6E22B5}"/>
          </ac:spMkLst>
        </pc:spChg>
      </pc:sldChg>
      <pc:sldChg chg="modSp add mod">
        <pc:chgData name="Daniel Richardson" userId="b12f1a219faba2ab" providerId="LiveId" clId="{6D9D0092-7EB6-4151-B5DD-4031FAB2D3FA}" dt="2024-12-12T13:19:52.054" v="669" actId="14100"/>
        <pc:sldMkLst>
          <pc:docMk/>
          <pc:sldMk cId="2660021485" sldId="302"/>
        </pc:sldMkLst>
        <pc:spChg chg="mod">
          <ac:chgData name="Daniel Richardson" userId="b12f1a219faba2ab" providerId="LiveId" clId="{6D9D0092-7EB6-4151-B5DD-4031FAB2D3FA}" dt="2024-12-12T13:19:52.054" v="669" actId="14100"/>
          <ac:spMkLst>
            <pc:docMk/>
            <pc:sldMk cId="2660021485" sldId="302"/>
            <ac:spMk id="8" creationId="{1B33F8F0-EF2C-A628-A7DC-2EE70AA7EA33}"/>
          </ac:spMkLst>
        </pc:spChg>
      </pc:sldChg>
      <pc:sldChg chg="modSp add mod">
        <pc:chgData name="Daniel Richardson" userId="b12f1a219faba2ab" providerId="LiveId" clId="{6D9D0092-7EB6-4151-B5DD-4031FAB2D3FA}" dt="2024-12-12T13:23:25.204" v="808" actId="14100"/>
        <pc:sldMkLst>
          <pc:docMk/>
          <pc:sldMk cId="2822857581" sldId="303"/>
        </pc:sldMkLst>
        <pc:spChg chg="mod">
          <ac:chgData name="Daniel Richardson" userId="b12f1a219faba2ab" providerId="LiveId" clId="{6D9D0092-7EB6-4151-B5DD-4031FAB2D3FA}" dt="2024-12-12T13:23:25.204" v="808" actId="14100"/>
          <ac:spMkLst>
            <pc:docMk/>
            <pc:sldMk cId="2822857581" sldId="303"/>
            <ac:spMk id="8" creationId="{5D4FF150-A838-C89E-E7DE-6B1BB1D2C01D}"/>
          </ac:spMkLst>
        </pc:spChg>
      </pc:sldChg>
      <pc:sldChg chg="addSp delSp modSp add mod setFolMasterAnim modAnim">
        <pc:chgData name="Daniel Richardson" userId="b12f1a219faba2ab" providerId="LiveId" clId="{6D9D0092-7EB6-4151-B5DD-4031FAB2D3FA}" dt="2024-12-12T13:14:57.353" v="605"/>
        <pc:sldMkLst>
          <pc:docMk/>
          <pc:sldMk cId="35823907" sldId="304"/>
        </pc:sldMkLst>
        <pc:spChg chg="mod">
          <ac:chgData name="Daniel Richardson" userId="b12f1a219faba2ab" providerId="LiveId" clId="{6D9D0092-7EB6-4151-B5DD-4031FAB2D3FA}" dt="2024-12-12T13:08:56.018" v="552" actId="1076"/>
          <ac:spMkLst>
            <pc:docMk/>
            <pc:sldMk cId="35823907" sldId="304"/>
            <ac:spMk id="4" creationId="{CEDC0137-069A-009B-4F4D-27B7066D76B8}"/>
          </ac:spMkLst>
        </pc:spChg>
        <pc:spChg chg="mod">
          <ac:chgData name="Daniel Richardson" userId="b12f1a219faba2ab" providerId="LiveId" clId="{6D9D0092-7EB6-4151-B5DD-4031FAB2D3FA}" dt="2024-12-12T13:08:27.845" v="545" actId="20577"/>
          <ac:spMkLst>
            <pc:docMk/>
            <pc:sldMk cId="35823907" sldId="304"/>
            <ac:spMk id="7" creationId="{FF11103F-0599-FA09-D01E-99E34F2BA81F}"/>
          </ac:spMkLst>
        </pc:spChg>
        <pc:spChg chg="mod">
          <ac:chgData name="Daniel Richardson" userId="b12f1a219faba2ab" providerId="LiveId" clId="{6D9D0092-7EB6-4151-B5DD-4031FAB2D3FA}" dt="2024-12-12T13:08:47.263" v="549"/>
          <ac:spMkLst>
            <pc:docMk/>
            <pc:sldMk cId="35823907" sldId="304"/>
            <ac:spMk id="8" creationId="{B1DDA743-CE6C-96DF-2DA1-0BA67FDA0F41}"/>
          </ac:spMkLst>
        </pc:spChg>
        <pc:spChg chg="add mod">
          <ac:chgData name="Daniel Richardson" userId="b12f1a219faba2ab" providerId="LiveId" clId="{6D9D0092-7EB6-4151-B5DD-4031FAB2D3FA}" dt="2024-12-12T13:12:42.211" v="584" actId="767"/>
          <ac:spMkLst>
            <pc:docMk/>
            <pc:sldMk cId="35823907" sldId="304"/>
            <ac:spMk id="25" creationId="{DFCAC0C6-4B11-787E-8657-3498AB3182AF}"/>
          </ac:spMkLst>
        </pc:spChg>
        <pc:cxnChg chg="add del mod">
          <ac:chgData name="Daniel Richardson" userId="b12f1a219faba2ab" providerId="LiveId" clId="{6D9D0092-7EB6-4151-B5DD-4031FAB2D3FA}" dt="2024-12-12T13:10:41.398" v="565" actId="478"/>
          <ac:cxnSpMkLst>
            <pc:docMk/>
            <pc:sldMk cId="35823907" sldId="304"/>
            <ac:cxnSpMk id="3" creationId="{109317A9-B18A-BFB6-D89A-0AB9A7BE4213}"/>
          </ac:cxnSpMkLst>
        </pc:cxnChg>
        <pc:cxnChg chg="add del mod">
          <ac:chgData name="Daniel Richardson" userId="b12f1a219faba2ab" providerId="LiveId" clId="{6D9D0092-7EB6-4151-B5DD-4031FAB2D3FA}" dt="2024-12-12T13:12:21.798" v="580" actId="692"/>
          <ac:cxnSpMkLst>
            <pc:docMk/>
            <pc:sldMk cId="35823907" sldId="304"/>
            <ac:cxnSpMk id="6" creationId="{4ACBB299-CAE2-A128-03C1-24A46EA1BC75}"/>
          </ac:cxnSpMkLst>
        </pc:cxnChg>
        <pc:cxnChg chg="add del mod">
          <ac:chgData name="Daniel Richardson" userId="b12f1a219faba2ab" providerId="LiveId" clId="{6D9D0092-7EB6-4151-B5DD-4031FAB2D3FA}" dt="2024-12-12T13:10:40.296" v="564" actId="478"/>
          <ac:cxnSpMkLst>
            <pc:docMk/>
            <pc:sldMk cId="35823907" sldId="304"/>
            <ac:cxnSpMk id="10" creationId="{0FAEE7B2-1229-39EA-5E4D-666E18A8A5AB}"/>
          </ac:cxnSpMkLst>
        </pc:cxnChg>
        <pc:cxnChg chg="add mod">
          <ac:chgData name="Daniel Richardson" userId="b12f1a219faba2ab" providerId="LiveId" clId="{6D9D0092-7EB6-4151-B5DD-4031FAB2D3FA}" dt="2024-12-12T13:12:21.798" v="580" actId="692"/>
          <ac:cxnSpMkLst>
            <pc:docMk/>
            <pc:sldMk cId="35823907" sldId="304"/>
            <ac:cxnSpMk id="12" creationId="{2DF92770-2770-AEEA-7EC5-46A33465159E}"/>
          </ac:cxnSpMkLst>
        </pc:cxnChg>
        <pc:cxnChg chg="add mod">
          <ac:chgData name="Daniel Richardson" userId="b12f1a219faba2ab" providerId="LiveId" clId="{6D9D0092-7EB6-4151-B5DD-4031FAB2D3FA}" dt="2024-12-12T13:12:31.242" v="583" actId="14100"/>
          <ac:cxnSpMkLst>
            <pc:docMk/>
            <pc:sldMk cId="35823907" sldId="304"/>
            <ac:cxnSpMk id="17" creationId="{2C84285A-6B95-CC1D-E30D-AA65E83D431A}"/>
          </ac:cxnSpMkLst>
        </pc:cxnChg>
        <pc:cxnChg chg="add mod">
          <ac:chgData name="Daniel Richardson" userId="b12f1a219faba2ab" providerId="LiveId" clId="{6D9D0092-7EB6-4151-B5DD-4031FAB2D3FA}" dt="2024-12-12T13:12:21.798" v="580" actId="692"/>
          <ac:cxnSpMkLst>
            <pc:docMk/>
            <pc:sldMk cId="35823907" sldId="304"/>
            <ac:cxnSpMk id="19" creationId="{C75B9A6A-F832-1B2F-A10C-59139EC408C1}"/>
          </ac:cxnSpMkLst>
        </pc:cxnChg>
      </pc:sldChg>
      <pc:sldChg chg="addSp delSp modSp add del mod modClrScheme chgLayout">
        <pc:chgData name="Daniel Richardson" userId="b12f1a219faba2ab" providerId="LiveId" clId="{6D9D0092-7EB6-4151-B5DD-4031FAB2D3FA}" dt="2024-12-12T13:05:41.306" v="489" actId="47"/>
        <pc:sldMkLst>
          <pc:docMk/>
          <pc:sldMk cId="1600320854" sldId="304"/>
        </pc:sldMkLst>
        <pc:spChg chg="add mod ord">
          <ac:chgData name="Daniel Richardson" userId="b12f1a219faba2ab" providerId="LiveId" clId="{6D9D0092-7EB6-4151-B5DD-4031FAB2D3FA}" dt="2024-12-12T13:05:09.934" v="485" actId="14100"/>
          <ac:spMkLst>
            <pc:docMk/>
            <pc:sldMk cId="1600320854" sldId="304"/>
            <ac:spMk id="2" creationId="{39C087AB-8585-C07B-3676-1FCA8A021F8D}"/>
          </ac:spMkLst>
        </pc:spChg>
        <pc:spChg chg="add mod ord">
          <ac:chgData name="Daniel Richardson" userId="b12f1a219faba2ab" providerId="LiveId" clId="{6D9D0092-7EB6-4151-B5DD-4031FAB2D3FA}" dt="2024-12-12T13:05:14.561" v="486" actId="14100"/>
          <ac:spMkLst>
            <pc:docMk/>
            <pc:sldMk cId="1600320854" sldId="304"/>
            <ac:spMk id="3" creationId="{1C3E1128-BC83-BB84-A49F-5933ACB4FF54}"/>
          </ac:spMkLst>
        </pc:spChg>
        <pc:spChg chg="add mod ord">
          <ac:chgData name="Daniel Richardson" userId="b12f1a219faba2ab" providerId="LiveId" clId="{6D9D0092-7EB6-4151-B5DD-4031FAB2D3FA}" dt="2024-12-12T13:05:27.741" v="488" actId="14100"/>
          <ac:spMkLst>
            <pc:docMk/>
            <pc:sldMk cId="1600320854" sldId="304"/>
            <ac:spMk id="4" creationId="{46C50D2C-440E-B879-3317-FFC87408318A}"/>
          </ac:spMkLst>
        </pc:spChg>
        <pc:spChg chg="mod ord">
          <ac:chgData name="Daniel Richardson" userId="b12f1a219faba2ab" providerId="LiveId" clId="{6D9D0092-7EB6-4151-B5DD-4031FAB2D3FA}" dt="2024-12-12T13:04:37.181" v="478" actId="700"/>
          <ac:spMkLst>
            <pc:docMk/>
            <pc:sldMk cId="1600320854" sldId="304"/>
            <ac:spMk id="7" creationId="{40AD4E9F-8CDF-446E-4FBF-996FC5A16BFE}"/>
          </ac:spMkLst>
        </pc:spChg>
        <pc:spChg chg="del mod ord">
          <ac:chgData name="Daniel Richardson" userId="b12f1a219faba2ab" providerId="LiveId" clId="{6D9D0092-7EB6-4151-B5DD-4031FAB2D3FA}" dt="2024-12-12T13:04:37.181" v="478" actId="700"/>
          <ac:spMkLst>
            <pc:docMk/>
            <pc:sldMk cId="1600320854" sldId="304"/>
            <ac:spMk id="8" creationId="{D754836E-4CA0-6620-8388-8AAD51F3C05E}"/>
          </ac:spMkLst>
        </pc:spChg>
      </pc:sldChg>
    </pc:docChg>
  </pc:docChgLst>
  <pc:docChgLst>
    <pc:chgData name="Daniel Richardson" userId="b12f1a219faba2ab" providerId="LiveId" clId="{1C9BA527-5746-4A77-A13D-79559379D755}"/>
    <pc:docChg chg="custSel addSld modSld">
      <pc:chgData name="Daniel Richardson" userId="b12f1a219faba2ab" providerId="LiveId" clId="{1C9BA527-5746-4A77-A13D-79559379D755}" dt="2024-08-01T11:26:09.553" v="51"/>
      <pc:docMkLst>
        <pc:docMk/>
      </pc:docMkLst>
      <pc:sldChg chg="modSp">
        <pc:chgData name="Daniel Richardson" userId="b12f1a219faba2ab" providerId="LiveId" clId="{1C9BA527-5746-4A77-A13D-79559379D755}" dt="2024-08-01T11:25:46.167" v="0"/>
        <pc:sldMkLst>
          <pc:docMk/>
          <pc:sldMk cId="1464883447" sldId="257"/>
        </pc:sldMkLst>
        <pc:spChg chg="mod">
          <ac:chgData name="Daniel Richardson" userId="b12f1a219faba2ab" providerId="LiveId" clId="{1C9BA527-5746-4A77-A13D-79559379D755}" dt="2024-08-01T11:25:46.167" v="0"/>
          <ac:spMkLst>
            <pc:docMk/>
            <pc:sldMk cId="1464883447" sldId="257"/>
            <ac:spMk id="3" creationId="{D97C3025-9482-0753-3832-728ED6C83232}"/>
          </ac:spMkLst>
        </pc:spChg>
        <pc:spChg chg="mod">
          <ac:chgData name="Daniel Richardson" userId="b12f1a219faba2ab" providerId="LiveId" clId="{1C9BA527-5746-4A77-A13D-79559379D755}" dt="2024-08-01T11:25:46.167" v="0"/>
          <ac:spMkLst>
            <pc:docMk/>
            <pc:sldMk cId="1464883447" sldId="257"/>
            <ac:spMk id="6" creationId="{FCDF00AB-9705-8A7C-C4BE-0CAF2033D468}"/>
          </ac:spMkLst>
        </pc:spChg>
        <pc:picChg chg="mod">
          <ac:chgData name="Daniel Richardson" userId="b12f1a219faba2ab" providerId="LiveId" clId="{1C9BA527-5746-4A77-A13D-79559379D755}" dt="2024-08-01T11:25:46.167" v="0"/>
          <ac:picMkLst>
            <pc:docMk/>
            <pc:sldMk cId="1464883447" sldId="257"/>
            <ac:picMk id="7" creationId="{EE107192-5027-5CB1-2352-A4519001C2AA}"/>
          </ac:picMkLst>
        </pc:picChg>
      </pc:sldChg>
      <pc:sldChg chg="modSp">
        <pc:chgData name="Daniel Richardson" userId="b12f1a219faba2ab" providerId="LiveId" clId="{1C9BA527-5746-4A77-A13D-79559379D755}" dt="2024-08-01T11:25:46.167" v="0"/>
        <pc:sldMkLst>
          <pc:docMk/>
          <pc:sldMk cId="2284919758" sldId="262"/>
        </pc:sldMkLst>
        <pc:spChg chg="mod">
          <ac:chgData name="Daniel Richardson" userId="b12f1a219faba2ab" providerId="LiveId" clId="{1C9BA527-5746-4A77-A13D-79559379D755}" dt="2024-08-01T11:25:46.167" v="0"/>
          <ac:spMkLst>
            <pc:docMk/>
            <pc:sldMk cId="2284919758" sldId="262"/>
            <ac:spMk id="3" creationId="{D97C3025-9482-0753-3832-728ED6C83232}"/>
          </ac:spMkLst>
        </pc:spChg>
        <pc:spChg chg="mod">
          <ac:chgData name="Daniel Richardson" userId="b12f1a219faba2ab" providerId="LiveId" clId="{1C9BA527-5746-4A77-A13D-79559379D755}" dt="2024-08-01T11:25:46.167" v="0"/>
          <ac:spMkLst>
            <pc:docMk/>
            <pc:sldMk cId="2284919758" sldId="262"/>
            <ac:spMk id="6" creationId="{FCDF00AB-9705-8A7C-C4BE-0CAF2033D468}"/>
          </ac:spMkLst>
        </pc:spChg>
        <pc:picChg chg="mod">
          <ac:chgData name="Daniel Richardson" userId="b12f1a219faba2ab" providerId="LiveId" clId="{1C9BA527-5746-4A77-A13D-79559379D755}" dt="2024-08-01T11:25:46.167" v="0"/>
          <ac:picMkLst>
            <pc:docMk/>
            <pc:sldMk cId="2284919758" sldId="262"/>
            <ac:picMk id="8" creationId="{30F50B50-B83A-93C4-4EAA-396832E1CC55}"/>
          </ac:picMkLst>
        </pc:picChg>
      </pc:sldChg>
      <pc:sldChg chg="modSp">
        <pc:chgData name="Daniel Richardson" userId="b12f1a219faba2ab" providerId="LiveId" clId="{1C9BA527-5746-4A77-A13D-79559379D755}" dt="2024-08-01T11:25:46.167" v="0"/>
        <pc:sldMkLst>
          <pc:docMk/>
          <pc:sldMk cId="288380068" sldId="263"/>
        </pc:sldMkLst>
        <pc:spChg chg="mod">
          <ac:chgData name="Daniel Richardson" userId="b12f1a219faba2ab" providerId="LiveId" clId="{1C9BA527-5746-4A77-A13D-79559379D755}" dt="2024-08-01T11:25:46.167" v="0"/>
          <ac:spMkLst>
            <pc:docMk/>
            <pc:sldMk cId="288380068" sldId="263"/>
            <ac:spMk id="3" creationId="{D97C3025-9482-0753-3832-728ED6C83232}"/>
          </ac:spMkLst>
        </pc:spChg>
        <pc:spChg chg="mod">
          <ac:chgData name="Daniel Richardson" userId="b12f1a219faba2ab" providerId="LiveId" clId="{1C9BA527-5746-4A77-A13D-79559379D755}" dt="2024-08-01T11:25:46.167" v="0"/>
          <ac:spMkLst>
            <pc:docMk/>
            <pc:sldMk cId="288380068" sldId="263"/>
            <ac:spMk id="6" creationId="{FCDF00AB-9705-8A7C-C4BE-0CAF2033D468}"/>
          </ac:spMkLst>
        </pc:spChg>
        <pc:picChg chg="mod">
          <ac:chgData name="Daniel Richardson" userId="b12f1a219faba2ab" providerId="LiveId" clId="{1C9BA527-5746-4A77-A13D-79559379D755}" dt="2024-08-01T11:25:46.167" v="0"/>
          <ac:picMkLst>
            <pc:docMk/>
            <pc:sldMk cId="288380068" sldId="263"/>
            <ac:picMk id="7" creationId="{E8F82EE5-DF26-8526-334E-725F94A79B1A}"/>
          </ac:picMkLst>
        </pc:picChg>
      </pc:sldChg>
      <pc:sldChg chg="modSp">
        <pc:chgData name="Daniel Richardson" userId="b12f1a219faba2ab" providerId="LiveId" clId="{1C9BA527-5746-4A77-A13D-79559379D755}" dt="2024-08-01T11:25:46.167" v="0"/>
        <pc:sldMkLst>
          <pc:docMk/>
          <pc:sldMk cId="729373880" sldId="264"/>
        </pc:sldMkLst>
        <pc:spChg chg="mod">
          <ac:chgData name="Daniel Richardson" userId="b12f1a219faba2ab" providerId="LiveId" clId="{1C9BA527-5746-4A77-A13D-79559379D755}" dt="2024-08-01T11:25:46.167" v="0"/>
          <ac:spMkLst>
            <pc:docMk/>
            <pc:sldMk cId="729373880" sldId="264"/>
            <ac:spMk id="3" creationId="{D97C3025-9482-0753-3832-728ED6C83232}"/>
          </ac:spMkLst>
        </pc:spChg>
        <pc:spChg chg="mod">
          <ac:chgData name="Daniel Richardson" userId="b12f1a219faba2ab" providerId="LiveId" clId="{1C9BA527-5746-4A77-A13D-79559379D755}" dt="2024-08-01T11:25:46.167" v="0"/>
          <ac:spMkLst>
            <pc:docMk/>
            <pc:sldMk cId="729373880" sldId="264"/>
            <ac:spMk id="6" creationId="{FCDF00AB-9705-8A7C-C4BE-0CAF2033D468}"/>
          </ac:spMkLst>
        </pc:spChg>
        <pc:picChg chg="mod">
          <ac:chgData name="Daniel Richardson" userId="b12f1a219faba2ab" providerId="LiveId" clId="{1C9BA527-5746-4A77-A13D-79559379D755}" dt="2024-08-01T11:25:46.167" v="0"/>
          <ac:picMkLst>
            <pc:docMk/>
            <pc:sldMk cId="729373880" sldId="264"/>
            <ac:picMk id="7" creationId="{0A01C5A4-8C75-9944-132F-F5750B4300CC}"/>
          </ac:picMkLst>
        </pc:picChg>
      </pc:sldChg>
      <pc:sldChg chg="modSp">
        <pc:chgData name="Daniel Richardson" userId="b12f1a219faba2ab" providerId="LiveId" clId="{1C9BA527-5746-4A77-A13D-79559379D755}" dt="2024-08-01T11:25:46.167" v="0"/>
        <pc:sldMkLst>
          <pc:docMk/>
          <pc:sldMk cId="3017414574" sldId="272"/>
        </pc:sldMkLst>
        <pc:spChg chg="mod">
          <ac:chgData name="Daniel Richardson" userId="b12f1a219faba2ab" providerId="LiveId" clId="{1C9BA527-5746-4A77-A13D-79559379D755}" dt="2024-08-01T11:25:46.167" v="0"/>
          <ac:spMkLst>
            <pc:docMk/>
            <pc:sldMk cId="3017414574" sldId="272"/>
            <ac:spMk id="3" creationId="{D97C3025-9482-0753-3832-728ED6C83232}"/>
          </ac:spMkLst>
        </pc:spChg>
        <pc:spChg chg="mod">
          <ac:chgData name="Daniel Richardson" userId="b12f1a219faba2ab" providerId="LiveId" clId="{1C9BA527-5746-4A77-A13D-79559379D755}" dt="2024-08-01T11:25:46.167" v="0"/>
          <ac:spMkLst>
            <pc:docMk/>
            <pc:sldMk cId="3017414574" sldId="272"/>
            <ac:spMk id="6" creationId="{FCDF00AB-9705-8A7C-C4BE-0CAF2033D468}"/>
          </ac:spMkLst>
        </pc:spChg>
        <pc:picChg chg="mod">
          <ac:chgData name="Daniel Richardson" userId="b12f1a219faba2ab" providerId="LiveId" clId="{1C9BA527-5746-4A77-A13D-79559379D755}" dt="2024-08-01T11:25:46.167" v="0"/>
          <ac:picMkLst>
            <pc:docMk/>
            <pc:sldMk cId="3017414574" sldId="272"/>
            <ac:picMk id="10" creationId="{133FBB55-5E51-C81F-A96F-2C506CB2D396}"/>
          </ac:picMkLst>
        </pc:picChg>
      </pc:sldChg>
      <pc:sldChg chg="modSp">
        <pc:chgData name="Daniel Richardson" userId="b12f1a219faba2ab" providerId="LiveId" clId="{1C9BA527-5746-4A77-A13D-79559379D755}" dt="2024-08-01T11:25:46.167" v="0"/>
        <pc:sldMkLst>
          <pc:docMk/>
          <pc:sldMk cId="182059961" sldId="273"/>
        </pc:sldMkLst>
        <pc:spChg chg="mod">
          <ac:chgData name="Daniel Richardson" userId="b12f1a219faba2ab" providerId="LiveId" clId="{1C9BA527-5746-4A77-A13D-79559379D755}" dt="2024-08-01T11:25:46.167" v="0"/>
          <ac:spMkLst>
            <pc:docMk/>
            <pc:sldMk cId="182059961" sldId="273"/>
            <ac:spMk id="3" creationId="{D97C3025-9482-0753-3832-728ED6C83232}"/>
          </ac:spMkLst>
        </pc:spChg>
        <pc:spChg chg="mod">
          <ac:chgData name="Daniel Richardson" userId="b12f1a219faba2ab" providerId="LiveId" clId="{1C9BA527-5746-4A77-A13D-79559379D755}" dt="2024-08-01T11:25:46.167" v="0"/>
          <ac:spMkLst>
            <pc:docMk/>
            <pc:sldMk cId="182059961" sldId="273"/>
            <ac:spMk id="6" creationId="{FCDF00AB-9705-8A7C-C4BE-0CAF2033D468}"/>
          </ac:spMkLst>
        </pc:spChg>
        <pc:picChg chg="mod">
          <ac:chgData name="Daniel Richardson" userId="b12f1a219faba2ab" providerId="LiveId" clId="{1C9BA527-5746-4A77-A13D-79559379D755}" dt="2024-08-01T11:25:46.167" v="0"/>
          <ac:picMkLst>
            <pc:docMk/>
            <pc:sldMk cId="182059961" sldId="273"/>
            <ac:picMk id="7" creationId="{43674E00-D31B-8050-18A0-0433FC463540}"/>
          </ac:picMkLst>
        </pc:picChg>
      </pc:sldChg>
      <pc:sldChg chg="modSp">
        <pc:chgData name="Daniel Richardson" userId="b12f1a219faba2ab" providerId="LiveId" clId="{1C9BA527-5746-4A77-A13D-79559379D755}" dt="2024-08-01T11:25:46.167" v="0"/>
        <pc:sldMkLst>
          <pc:docMk/>
          <pc:sldMk cId="3644070950" sldId="274"/>
        </pc:sldMkLst>
        <pc:spChg chg="mod">
          <ac:chgData name="Daniel Richardson" userId="b12f1a219faba2ab" providerId="LiveId" clId="{1C9BA527-5746-4A77-A13D-79559379D755}" dt="2024-08-01T11:25:46.167" v="0"/>
          <ac:spMkLst>
            <pc:docMk/>
            <pc:sldMk cId="3644070950" sldId="274"/>
            <ac:spMk id="3" creationId="{D97C3025-9482-0753-3832-728ED6C83232}"/>
          </ac:spMkLst>
        </pc:spChg>
        <pc:spChg chg="mod">
          <ac:chgData name="Daniel Richardson" userId="b12f1a219faba2ab" providerId="LiveId" clId="{1C9BA527-5746-4A77-A13D-79559379D755}" dt="2024-08-01T11:25:46.167" v="0"/>
          <ac:spMkLst>
            <pc:docMk/>
            <pc:sldMk cId="3644070950" sldId="274"/>
            <ac:spMk id="6" creationId="{FCDF00AB-9705-8A7C-C4BE-0CAF2033D468}"/>
          </ac:spMkLst>
        </pc:spChg>
        <pc:picChg chg="mod">
          <ac:chgData name="Daniel Richardson" userId="b12f1a219faba2ab" providerId="LiveId" clId="{1C9BA527-5746-4A77-A13D-79559379D755}" dt="2024-08-01T11:25:46.167" v="0"/>
          <ac:picMkLst>
            <pc:docMk/>
            <pc:sldMk cId="3644070950" sldId="274"/>
            <ac:picMk id="7" creationId="{AACB93BA-D91B-AE8B-B958-3AF4A7BDF4FC}"/>
          </ac:picMkLst>
        </pc:picChg>
      </pc:sldChg>
      <pc:sldChg chg="modSp">
        <pc:chgData name="Daniel Richardson" userId="b12f1a219faba2ab" providerId="LiveId" clId="{1C9BA527-5746-4A77-A13D-79559379D755}" dt="2024-08-01T11:25:46.167" v="0"/>
        <pc:sldMkLst>
          <pc:docMk/>
          <pc:sldMk cId="4140066950" sldId="275"/>
        </pc:sldMkLst>
        <pc:spChg chg="mod">
          <ac:chgData name="Daniel Richardson" userId="b12f1a219faba2ab" providerId="LiveId" clId="{1C9BA527-5746-4A77-A13D-79559379D755}" dt="2024-08-01T11:25:46.167" v="0"/>
          <ac:spMkLst>
            <pc:docMk/>
            <pc:sldMk cId="4140066950" sldId="275"/>
            <ac:spMk id="3" creationId="{D97C3025-9482-0753-3832-728ED6C83232}"/>
          </ac:spMkLst>
        </pc:spChg>
        <pc:spChg chg="mod">
          <ac:chgData name="Daniel Richardson" userId="b12f1a219faba2ab" providerId="LiveId" clId="{1C9BA527-5746-4A77-A13D-79559379D755}" dt="2024-08-01T11:25:46.167" v="0"/>
          <ac:spMkLst>
            <pc:docMk/>
            <pc:sldMk cId="4140066950" sldId="275"/>
            <ac:spMk id="6" creationId="{FCDF00AB-9705-8A7C-C4BE-0CAF2033D468}"/>
          </ac:spMkLst>
        </pc:spChg>
        <pc:picChg chg="mod">
          <ac:chgData name="Daniel Richardson" userId="b12f1a219faba2ab" providerId="LiveId" clId="{1C9BA527-5746-4A77-A13D-79559379D755}" dt="2024-08-01T11:25:46.167" v="0"/>
          <ac:picMkLst>
            <pc:docMk/>
            <pc:sldMk cId="4140066950" sldId="275"/>
            <ac:picMk id="7" creationId="{FB6B426D-2909-9FB6-C689-CDB91A54949D}"/>
          </ac:picMkLst>
        </pc:picChg>
      </pc:sldChg>
      <pc:sldChg chg="modSp">
        <pc:chgData name="Daniel Richardson" userId="b12f1a219faba2ab" providerId="LiveId" clId="{1C9BA527-5746-4A77-A13D-79559379D755}" dt="2024-08-01T11:25:46.167" v="0"/>
        <pc:sldMkLst>
          <pc:docMk/>
          <pc:sldMk cId="1213597941" sldId="278"/>
        </pc:sldMkLst>
        <pc:spChg chg="mod">
          <ac:chgData name="Daniel Richardson" userId="b12f1a219faba2ab" providerId="LiveId" clId="{1C9BA527-5746-4A77-A13D-79559379D755}" dt="2024-08-01T11:25:46.167" v="0"/>
          <ac:spMkLst>
            <pc:docMk/>
            <pc:sldMk cId="1213597941" sldId="278"/>
            <ac:spMk id="3" creationId="{D97C3025-9482-0753-3832-728ED6C83232}"/>
          </ac:spMkLst>
        </pc:spChg>
        <pc:spChg chg="mod">
          <ac:chgData name="Daniel Richardson" userId="b12f1a219faba2ab" providerId="LiveId" clId="{1C9BA527-5746-4A77-A13D-79559379D755}" dt="2024-08-01T11:25:46.167" v="0"/>
          <ac:spMkLst>
            <pc:docMk/>
            <pc:sldMk cId="1213597941" sldId="278"/>
            <ac:spMk id="6" creationId="{FCDF00AB-9705-8A7C-C4BE-0CAF2033D468}"/>
          </ac:spMkLst>
        </pc:spChg>
        <pc:picChg chg="mod">
          <ac:chgData name="Daniel Richardson" userId="b12f1a219faba2ab" providerId="LiveId" clId="{1C9BA527-5746-4A77-A13D-79559379D755}" dt="2024-08-01T11:25:46.167" v="0"/>
          <ac:picMkLst>
            <pc:docMk/>
            <pc:sldMk cId="1213597941" sldId="278"/>
            <ac:picMk id="7" creationId="{CD602EE5-76B4-018C-B2B5-F6B8AC6E131A}"/>
          </ac:picMkLst>
        </pc:picChg>
      </pc:sldChg>
      <pc:sldChg chg="modSp">
        <pc:chgData name="Daniel Richardson" userId="b12f1a219faba2ab" providerId="LiveId" clId="{1C9BA527-5746-4A77-A13D-79559379D755}" dt="2024-08-01T11:25:46.167" v="0"/>
        <pc:sldMkLst>
          <pc:docMk/>
          <pc:sldMk cId="3877576055" sldId="279"/>
        </pc:sldMkLst>
        <pc:spChg chg="mod">
          <ac:chgData name="Daniel Richardson" userId="b12f1a219faba2ab" providerId="LiveId" clId="{1C9BA527-5746-4A77-A13D-79559379D755}" dt="2024-08-01T11:25:46.167" v="0"/>
          <ac:spMkLst>
            <pc:docMk/>
            <pc:sldMk cId="3877576055" sldId="279"/>
            <ac:spMk id="3" creationId="{D97C3025-9482-0753-3832-728ED6C83232}"/>
          </ac:spMkLst>
        </pc:spChg>
        <pc:spChg chg="mod">
          <ac:chgData name="Daniel Richardson" userId="b12f1a219faba2ab" providerId="LiveId" clId="{1C9BA527-5746-4A77-A13D-79559379D755}" dt="2024-08-01T11:25:46.167" v="0"/>
          <ac:spMkLst>
            <pc:docMk/>
            <pc:sldMk cId="3877576055" sldId="279"/>
            <ac:spMk id="6" creationId="{FCDF00AB-9705-8A7C-C4BE-0CAF2033D468}"/>
          </ac:spMkLst>
        </pc:spChg>
        <pc:picChg chg="mod">
          <ac:chgData name="Daniel Richardson" userId="b12f1a219faba2ab" providerId="LiveId" clId="{1C9BA527-5746-4A77-A13D-79559379D755}" dt="2024-08-01T11:25:46.167" v="0"/>
          <ac:picMkLst>
            <pc:docMk/>
            <pc:sldMk cId="3877576055" sldId="279"/>
            <ac:picMk id="7" creationId="{B65DEDAF-2950-6122-4F37-40420B840C75}"/>
          </ac:picMkLst>
        </pc:picChg>
      </pc:sldChg>
      <pc:sldChg chg="modSp">
        <pc:chgData name="Daniel Richardson" userId="b12f1a219faba2ab" providerId="LiveId" clId="{1C9BA527-5746-4A77-A13D-79559379D755}" dt="2024-08-01T11:25:46.167" v="0"/>
        <pc:sldMkLst>
          <pc:docMk/>
          <pc:sldMk cId="2186438877" sldId="280"/>
        </pc:sldMkLst>
        <pc:spChg chg="mod">
          <ac:chgData name="Daniel Richardson" userId="b12f1a219faba2ab" providerId="LiveId" clId="{1C9BA527-5746-4A77-A13D-79559379D755}" dt="2024-08-01T11:25:46.167" v="0"/>
          <ac:spMkLst>
            <pc:docMk/>
            <pc:sldMk cId="2186438877" sldId="280"/>
            <ac:spMk id="3" creationId="{D97C3025-9482-0753-3832-728ED6C83232}"/>
          </ac:spMkLst>
        </pc:spChg>
        <pc:spChg chg="mod">
          <ac:chgData name="Daniel Richardson" userId="b12f1a219faba2ab" providerId="LiveId" clId="{1C9BA527-5746-4A77-A13D-79559379D755}" dt="2024-08-01T11:25:46.167" v="0"/>
          <ac:spMkLst>
            <pc:docMk/>
            <pc:sldMk cId="2186438877" sldId="280"/>
            <ac:spMk id="6" creationId="{FCDF00AB-9705-8A7C-C4BE-0CAF2033D468}"/>
          </ac:spMkLst>
        </pc:spChg>
        <pc:picChg chg="mod">
          <ac:chgData name="Daniel Richardson" userId="b12f1a219faba2ab" providerId="LiveId" clId="{1C9BA527-5746-4A77-A13D-79559379D755}" dt="2024-08-01T11:25:46.167" v="0"/>
          <ac:picMkLst>
            <pc:docMk/>
            <pc:sldMk cId="2186438877" sldId="280"/>
            <ac:picMk id="7" creationId="{4B21375B-2091-2BA9-7808-31396B65379B}"/>
          </ac:picMkLst>
        </pc:picChg>
      </pc:sldChg>
      <pc:sldChg chg="modSp">
        <pc:chgData name="Daniel Richardson" userId="b12f1a219faba2ab" providerId="LiveId" clId="{1C9BA527-5746-4A77-A13D-79559379D755}" dt="2024-08-01T11:25:46.167" v="0"/>
        <pc:sldMkLst>
          <pc:docMk/>
          <pc:sldMk cId="2255098656" sldId="282"/>
        </pc:sldMkLst>
        <pc:spChg chg="mod">
          <ac:chgData name="Daniel Richardson" userId="b12f1a219faba2ab" providerId="LiveId" clId="{1C9BA527-5746-4A77-A13D-79559379D755}" dt="2024-08-01T11:25:46.167" v="0"/>
          <ac:spMkLst>
            <pc:docMk/>
            <pc:sldMk cId="2255098656" sldId="282"/>
            <ac:spMk id="3" creationId="{D97C3025-9482-0753-3832-728ED6C83232}"/>
          </ac:spMkLst>
        </pc:spChg>
        <pc:spChg chg="mod">
          <ac:chgData name="Daniel Richardson" userId="b12f1a219faba2ab" providerId="LiveId" clId="{1C9BA527-5746-4A77-A13D-79559379D755}" dt="2024-08-01T11:25:46.167" v="0"/>
          <ac:spMkLst>
            <pc:docMk/>
            <pc:sldMk cId="2255098656" sldId="282"/>
            <ac:spMk id="6" creationId="{FCDF00AB-9705-8A7C-C4BE-0CAF2033D468}"/>
          </ac:spMkLst>
        </pc:spChg>
        <pc:picChg chg="mod">
          <ac:chgData name="Daniel Richardson" userId="b12f1a219faba2ab" providerId="LiveId" clId="{1C9BA527-5746-4A77-A13D-79559379D755}" dt="2024-08-01T11:25:46.167" v="0"/>
          <ac:picMkLst>
            <pc:docMk/>
            <pc:sldMk cId="2255098656" sldId="282"/>
            <ac:picMk id="8" creationId="{30F50B50-B83A-93C4-4EAA-396832E1CC55}"/>
          </ac:picMkLst>
        </pc:picChg>
      </pc:sldChg>
      <pc:sldChg chg="modSp">
        <pc:chgData name="Daniel Richardson" userId="b12f1a219faba2ab" providerId="LiveId" clId="{1C9BA527-5746-4A77-A13D-79559379D755}" dt="2024-08-01T11:25:46.167" v="0"/>
        <pc:sldMkLst>
          <pc:docMk/>
          <pc:sldMk cId="3782277990" sldId="283"/>
        </pc:sldMkLst>
        <pc:spChg chg="mod">
          <ac:chgData name="Daniel Richardson" userId="b12f1a219faba2ab" providerId="LiveId" clId="{1C9BA527-5746-4A77-A13D-79559379D755}" dt="2024-08-01T11:25:46.167" v="0"/>
          <ac:spMkLst>
            <pc:docMk/>
            <pc:sldMk cId="3782277990" sldId="283"/>
            <ac:spMk id="3" creationId="{D97C3025-9482-0753-3832-728ED6C83232}"/>
          </ac:spMkLst>
        </pc:spChg>
        <pc:spChg chg="mod">
          <ac:chgData name="Daniel Richardson" userId="b12f1a219faba2ab" providerId="LiveId" clId="{1C9BA527-5746-4A77-A13D-79559379D755}" dt="2024-08-01T11:25:46.167" v="0"/>
          <ac:spMkLst>
            <pc:docMk/>
            <pc:sldMk cId="3782277990" sldId="283"/>
            <ac:spMk id="6" creationId="{FCDF00AB-9705-8A7C-C4BE-0CAF2033D468}"/>
          </ac:spMkLst>
        </pc:spChg>
        <pc:picChg chg="mod">
          <ac:chgData name="Daniel Richardson" userId="b12f1a219faba2ab" providerId="LiveId" clId="{1C9BA527-5746-4A77-A13D-79559379D755}" dt="2024-08-01T11:25:46.167" v="0"/>
          <ac:picMkLst>
            <pc:docMk/>
            <pc:sldMk cId="3782277990" sldId="283"/>
            <ac:picMk id="7" creationId="{2E017FBE-16BB-82D4-1F95-F526F8957E67}"/>
          </ac:picMkLst>
        </pc:picChg>
      </pc:sldChg>
      <pc:sldChg chg="modSp">
        <pc:chgData name="Daniel Richardson" userId="b12f1a219faba2ab" providerId="LiveId" clId="{1C9BA527-5746-4A77-A13D-79559379D755}" dt="2024-08-01T11:25:46.167" v="0"/>
        <pc:sldMkLst>
          <pc:docMk/>
          <pc:sldMk cId="3728579353" sldId="284"/>
        </pc:sldMkLst>
        <pc:spChg chg="mod">
          <ac:chgData name="Daniel Richardson" userId="b12f1a219faba2ab" providerId="LiveId" clId="{1C9BA527-5746-4A77-A13D-79559379D755}" dt="2024-08-01T11:25:46.167" v="0"/>
          <ac:spMkLst>
            <pc:docMk/>
            <pc:sldMk cId="3728579353" sldId="284"/>
            <ac:spMk id="3" creationId="{D97C3025-9482-0753-3832-728ED6C83232}"/>
          </ac:spMkLst>
        </pc:spChg>
        <pc:spChg chg="mod">
          <ac:chgData name="Daniel Richardson" userId="b12f1a219faba2ab" providerId="LiveId" clId="{1C9BA527-5746-4A77-A13D-79559379D755}" dt="2024-08-01T11:25:46.167" v="0"/>
          <ac:spMkLst>
            <pc:docMk/>
            <pc:sldMk cId="3728579353" sldId="284"/>
            <ac:spMk id="6" creationId="{FCDF00AB-9705-8A7C-C4BE-0CAF2033D468}"/>
          </ac:spMkLst>
        </pc:spChg>
        <pc:picChg chg="mod">
          <ac:chgData name="Daniel Richardson" userId="b12f1a219faba2ab" providerId="LiveId" clId="{1C9BA527-5746-4A77-A13D-79559379D755}" dt="2024-08-01T11:25:46.167" v="0"/>
          <ac:picMkLst>
            <pc:docMk/>
            <pc:sldMk cId="3728579353" sldId="284"/>
            <ac:picMk id="7" creationId="{5F2EA973-8975-DF2C-A45E-6B3D1B785D05}"/>
          </ac:picMkLst>
        </pc:picChg>
      </pc:sldChg>
      <pc:sldChg chg="modSp">
        <pc:chgData name="Daniel Richardson" userId="b12f1a219faba2ab" providerId="LiveId" clId="{1C9BA527-5746-4A77-A13D-79559379D755}" dt="2024-08-01T11:25:46.167" v="0"/>
        <pc:sldMkLst>
          <pc:docMk/>
          <pc:sldMk cId="2720843539" sldId="285"/>
        </pc:sldMkLst>
        <pc:spChg chg="mod">
          <ac:chgData name="Daniel Richardson" userId="b12f1a219faba2ab" providerId="LiveId" clId="{1C9BA527-5746-4A77-A13D-79559379D755}" dt="2024-08-01T11:25:46.167" v="0"/>
          <ac:spMkLst>
            <pc:docMk/>
            <pc:sldMk cId="2720843539" sldId="285"/>
            <ac:spMk id="3" creationId="{D97C3025-9482-0753-3832-728ED6C83232}"/>
          </ac:spMkLst>
        </pc:spChg>
        <pc:spChg chg="mod">
          <ac:chgData name="Daniel Richardson" userId="b12f1a219faba2ab" providerId="LiveId" clId="{1C9BA527-5746-4A77-A13D-79559379D755}" dt="2024-08-01T11:25:46.167" v="0"/>
          <ac:spMkLst>
            <pc:docMk/>
            <pc:sldMk cId="2720843539" sldId="285"/>
            <ac:spMk id="6" creationId="{FCDF00AB-9705-8A7C-C4BE-0CAF2033D468}"/>
          </ac:spMkLst>
        </pc:spChg>
        <pc:picChg chg="mod">
          <ac:chgData name="Daniel Richardson" userId="b12f1a219faba2ab" providerId="LiveId" clId="{1C9BA527-5746-4A77-A13D-79559379D755}" dt="2024-08-01T11:25:46.167" v="0"/>
          <ac:picMkLst>
            <pc:docMk/>
            <pc:sldMk cId="2720843539" sldId="285"/>
            <ac:picMk id="7" creationId="{DA6BB7AB-A03B-B18C-EFCA-F04634D345C3}"/>
          </ac:picMkLst>
        </pc:picChg>
      </pc:sldChg>
      <pc:sldChg chg="modSp">
        <pc:chgData name="Daniel Richardson" userId="b12f1a219faba2ab" providerId="LiveId" clId="{1C9BA527-5746-4A77-A13D-79559379D755}" dt="2024-08-01T11:25:46.167" v="0"/>
        <pc:sldMkLst>
          <pc:docMk/>
          <pc:sldMk cId="3736087358" sldId="286"/>
        </pc:sldMkLst>
        <pc:spChg chg="mod">
          <ac:chgData name="Daniel Richardson" userId="b12f1a219faba2ab" providerId="LiveId" clId="{1C9BA527-5746-4A77-A13D-79559379D755}" dt="2024-08-01T11:25:46.167" v="0"/>
          <ac:spMkLst>
            <pc:docMk/>
            <pc:sldMk cId="3736087358" sldId="286"/>
            <ac:spMk id="3" creationId="{D97C3025-9482-0753-3832-728ED6C83232}"/>
          </ac:spMkLst>
        </pc:spChg>
        <pc:spChg chg="mod">
          <ac:chgData name="Daniel Richardson" userId="b12f1a219faba2ab" providerId="LiveId" clId="{1C9BA527-5746-4A77-A13D-79559379D755}" dt="2024-08-01T11:25:46.167" v="0"/>
          <ac:spMkLst>
            <pc:docMk/>
            <pc:sldMk cId="3736087358" sldId="286"/>
            <ac:spMk id="6" creationId="{FCDF00AB-9705-8A7C-C4BE-0CAF2033D468}"/>
          </ac:spMkLst>
        </pc:spChg>
        <pc:picChg chg="mod">
          <ac:chgData name="Daniel Richardson" userId="b12f1a219faba2ab" providerId="LiveId" clId="{1C9BA527-5746-4A77-A13D-79559379D755}" dt="2024-08-01T11:25:46.167" v="0"/>
          <ac:picMkLst>
            <pc:docMk/>
            <pc:sldMk cId="3736087358" sldId="286"/>
            <ac:picMk id="7" creationId="{F4ED33F0-865D-628B-A7AB-8C9776F1BA0E}"/>
          </ac:picMkLst>
        </pc:picChg>
      </pc:sldChg>
      <pc:sldChg chg="modSp new mod">
        <pc:chgData name="Daniel Richardson" userId="b12f1a219faba2ab" providerId="LiveId" clId="{1C9BA527-5746-4A77-A13D-79559379D755}" dt="2024-08-01T11:25:59.848" v="48" actId="20577"/>
        <pc:sldMkLst>
          <pc:docMk/>
          <pc:sldMk cId="2479994365" sldId="287"/>
        </pc:sldMkLst>
        <pc:spChg chg="mod">
          <ac:chgData name="Daniel Richardson" userId="b12f1a219faba2ab" providerId="LiveId" clId="{1C9BA527-5746-4A77-A13D-79559379D755}" dt="2024-08-01T11:25:54.038" v="18" actId="20577"/>
          <ac:spMkLst>
            <pc:docMk/>
            <pc:sldMk cId="2479994365" sldId="287"/>
            <ac:spMk id="2" creationId="{55292D04-A6E0-04FA-FAD4-74C0A0B7763F}"/>
          </ac:spMkLst>
        </pc:spChg>
        <pc:spChg chg="mod">
          <ac:chgData name="Daniel Richardson" userId="b12f1a219faba2ab" providerId="LiveId" clId="{1C9BA527-5746-4A77-A13D-79559379D755}" dt="2024-08-01T11:25:59.848" v="48" actId="20577"/>
          <ac:spMkLst>
            <pc:docMk/>
            <pc:sldMk cId="2479994365" sldId="287"/>
            <ac:spMk id="3" creationId="{642E8629-015A-73C3-29FC-8EDEAC8BD3AA}"/>
          </ac:spMkLst>
        </pc:spChg>
      </pc:sldChg>
      <pc:sldChg chg="addSp delSp modSp new mod modClrScheme chgLayout">
        <pc:chgData name="Daniel Richardson" userId="b12f1a219faba2ab" providerId="LiveId" clId="{1C9BA527-5746-4A77-A13D-79559379D755}" dt="2024-08-01T11:26:09.553" v="51"/>
        <pc:sldMkLst>
          <pc:docMk/>
          <pc:sldMk cId="721987961" sldId="288"/>
        </pc:sldMkLst>
        <pc:spChg chg="del">
          <ac:chgData name="Daniel Richardson" userId="b12f1a219faba2ab" providerId="LiveId" clId="{1C9BA527-5746-4A77-A13D-79559379D755}" dt="2024-08-01T11:26:06.438" v="50" actId="700"/>
          <ac:spMkLst>
            <pc:docMk/>
            <pc:sldMk cId="721987961" sldId="288"/>
            <ac:spMk id="2" creationId="{C2CE3660-B41C-448C-5477-F19F4B24CC46}"/>
          </ac:spMkLst>
        </pc:spChg>
        <pc:spChg chg="del mod ord">
          <ac:chgData name="Daniel Richardson" userId="b12f1a219faba2ab" providerId="LiveId" clId="{1C9BA527-5746-4A77-A13D-79559379D755}" dt="2024-08-01T11:26:06.438" v="50" actId="700"/>
          <ac:spMkLst>
            <pc:docMk/>
            <pc:sldMk cId="721987961" sldId="288"/>
            <ac:spMk id="3" creationId="{7D2C56D6-7585-8819-C820-33400CA50C08}"/>
          </ac:spMkLst>
        </pc:spChg>
        <pc:spChg chg="del">
          <ac:chgData name="Daniel Richardson" userId="b12f1a219faba2ab" providerId="LiveId" clId="{1C9BA527-5746-4A77-A13D-79559379D755}" dt="2024-08-01T11:26:06.438" v="50" actId="700"/>
          <ac:spMkLst>
            <pc:docMk/>
            <pc:sldMk cId="721987961" sldId="288"/>
            <ac:spMk id="4" creationId="{0C0A7F61-21B7-B8A2-22B6-71A561C071E2}"/>
          </ac:spMkLst>
        </pc:spChg>
        <pc:spChg chg="add mod ord">
          <ac:chgData name="Daniel Richardson" userId="b12f1a219faba2ab" providerId="LiveId" clId="{1C9BA527-5746-4A77-A13D-79559379D755}" dt="2024-08-01T11:26:09.553" v="51"/>
          <ac:spMkLst>
            <pc:docMk/>
            <pc:sldMk cId="721987961" sldId="288"/>
            <ac:spMk id="5" creationId="{FBF7B7F5-8E11-6ACF-69B9-3DC4742E4234}"/>
          </ac:spMkLst>
        </pc:spChg>
      </pc:sldChg>
    </pc:docChg>
  </pc:docChgLst>
  <pc:docChgLst>
    <pc:chgData name="Daniel Richardson" userId="b12f1a219faba2ab" providerId="LiveId" clId="{A7B6F0A2-F0A3-460B-8B92-7A4A72E35F59}"/>
    <pc:docChg chg="undo redo custSel modSld">
      <pc:chgData name="Daniel Richardson" userId="b12f1a219faba2ab" providerId="LiveId" clId="{A7B6F0A2-F0A3-460B-8B92-7A4A72E35F59}" dt="2024-04-20T10:52:23.055" v="44" actId="20577"/>
      <pc:docMkLst>
        <pc:docMk/>
      </pc:docMkLst>
      <pc:sldChg chg="modSp mod modClrScheme chgLayout">
        <pc:chgData name="Daniel Richardson" userId="b12f1a219faba2ab" providerId="LiveId" clId="{A7B6F0A2-F0A3-460B-8B92-7A4A72E35F59}" dt="2024-04-20T10:51:49.285" v="35" actId="20577"/>
        <pc:sldMkLst>
          <pc:docMk/>
          <pc:sldMk cId="1464883447" sldId="257"/>
        </pc:sldMkLst>
        <pc:spChg chg="mod ord">
          <ac:chgData name="Daniel Richardson" userId="b12f1a219faba2ab" providerId="LiveId" clId="{A7B6F0A2-F0A3-460B-8B92-7A4A72E35F59}" dt="2024-04-20T10:51:49.285" v="35" actId="20577"/>
          <ac:spMkLst>
            <pc:docMk/>
            <pc:sldMk cId="1464883447" sldId="257"/>
            <ac:spMk id="3" creationId="{D97C3025-9482-0753-3832-728ED6C83232}"/>
          </ac:spMkLst>
        </pc:spChg>
        <pc:spChg chg="mod ord">
          <ac:chgData name="Daniel Richardson" userId="b12f1a219faba2ab" providerId="LiveId" clId="{A7B6F0A2-F0A3-460B-8B92-7A4A72E35F59}" dt="2024-04-20T10:51:01.540" v="2" actId="700"/>
          <ac:spMkLst>
            <pc:docMk/>
            <pc:sldMk cId="1464883447" sldId="257"/>
            <ac:spMk id="6" creationId="{FCDF00AB-9705-8A7C-C4BE-0CAF2033D468}"/>
          </ac:spMkLst>
        </pc:spChg>
        <pc:picChg chg="mod ord">
          <ac:chgData name="Daniel Richardson" userId="b12f1a219faba2ab" providerId="LiveId" clId="{A7B6F0A2-F0A3-460B-8B92-7A4A72E35F59}" dt="2024-04-20T10:51:01.540" v="2" actId="700"/>
          <ac:picMkLst>
            <pc:docMk/>
            <pc:sldMk cId="1464883447" sldId="257"/>
            <ac:picMk id="11" creationId="{5964F014-3F56-3645-DC06-DDA238CE0032}"/>
          </ac:picMkLst>
        </pc:picChg>
      </pc:sldChg>
      <pc:sldChg chg="modSp mod modClrScheme chgLayout">
        <pc:chgData name="Daniel Richardson" userId="b12f1a219faba2ab" providerId="LiveId" clId="{A7B6F0A2-F0A3-460B-8B92-7A4A72E35F59}" dt="2024-04-20T10:51:01.540" v="2" actId="700"/>
        <pc:sldMkLst>
          <pc:docMk/>
          <pc:sldMk cId="2284919758" sldId="262"/>
        </pc:sldMkLst>
        <pc:spChg chg="mod ord">
          <ac:chgData name="Daniel Richardson" userId="b12f1a219faba2ab" providerId="LiveId" clId="{A7B6F0A2-F0A3-460B-8B92-7A4A72E35F59}" dt="2024-04-20T10:51:01.540" v="2" actId="700"/>
          <ac:spMkLst>
            <pc:docMk/>
            <pc:sldMk cId="2284919758" sldId="262"/>
            <ac:spMk id="3" creationId="{D97C3025-9482-0753-3832-728ED6C83232}"/>
          </ac:spMkLst>
        </pc:spChg>
        <pc:spChg chg="mod ord">
          <ac:chgData name="Daniel Richardson" userId="b12f1a219faba2ab" providerId="LiveId" clId="{A7B6F0A2-F0A3-460B-8B92-7A4A72E35F59}" dt="2024-04-20T10:51:01.540" v="2" actId="700"/>
          <ac:spMkLst>
            <pc:docMk/>
            <pc:sldMk cId="2284919758" sldId="262"/>
            <ac:spMk id="6" creationId="{FCDF00AB-9705-8A7C-C4BE-0CAF2033D468}"/>
          </ac:spMkLst>
        </pc:spChg>
        <pc:picChg chg="mod ord">
          <ac:chgData name="Daniel Richardson" userId="b12f1a219faba2ab" providerId="LiveId" clId="{A7B6F0A2-F0A3-460B-8B92-7A4A72E35F59}" dt="2024-04-20T10:51:01.540" v="2" actId="700"/>
          <ac:picMkLst>
            <pc:docMk/>
            <pc:sldMk cId="2284919758" sldId="262"/>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288380068" sldId="263"/>
        </pc:sldMkLst>
        <pc:spChg chg="mod ord">
          <ac:chgData name="Daniel Richardson" userId="b12f1a219faba2ab" providerId="LiveId" clId="{A7B6F0A2-F0A3-460B-8B92-7A4A72E35F59}" dt="2024-04-20T10:51:01.540" v="2" actId="700"/>
          <ac:spMkLst>
            <pc:docMk/>
            <pc:sldMk cId="288380068" sldId="263"/>
            <ac:spMk id="3" creationId="{D97C3025-9482-0753-3832-728ED6C83232}"/>
          </ac:spMkLst>
        </pc:spChg>
        <pc:spChg chg="mod ord">
          <ac:chgData name="Daniel Richardson" userId="b12f1a219faba2ab" providerId="LiveId" clId="{A7B6F0A2-F0A3-460B-8B92-7A4A72E35F59}" dt="2024-04-20T10:51:01.540" v="2" actId="700"/>
          <ac:spMkLst>
            <pc:docMk/>
            <pc:sldMk cId="288380068" sldId="263"/>
            <ac:spMk id="6" creationId="{FCDF00AB-9705-8A7C-C4BE-0CAF2033D468}"/>
          </ac:spMkLst>
        </pc:spChg>
        <pc:picChg chg="mod ord">
          <ac:chgData name="Daniel Richardson" userId="b12f1a219faba2ab" providerId="LiveId" clId="{A7B6F0A2-F0A3-460B-8B92-7A4A72E35F59}" dt="2024-04-20T10:51:01.540" v="2" actId="700"/>
          <ac:picMkLst>
            <pc:docMk/>
            <pc:sldMk cId="288380068" sldId="263"/>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729373880" sldId="264"/>
        </pc:sldMkLst>
        <pc:spChg chg="mod ord">
          <ac:chgData name="Daniel Richardson" userId="b12f1a219faba2ab" providerId="LiveId" clId="{A7B6F0A2-F0A3-460B-8B92-7A4A72E35F59}" dt="2024-04-20T10:51:01.540" v="2" actId="700"/>
          <ac:spMkLst>
            <pc:docMk/>
            <pc:sldMk cId="729373880" sldId="264"/>
            <ac:spMk id="3" creationId="{D97C3025-9482-0753-3832-728ED6C83232}"/>
          </ac:spMkLst>
        </pc:spChg>
        <pc:spChg chg="mod ord">
          <ac:chgData name="Daniel Richardson" userId="b12f1a219faba2ab" providerId="LiveId" clId="{A7B6F0A2-F0A3-460B-8B92-7A4A72E35F59}" dt="2024-04-20T10:51:01.540" v="2" actId="700"/>
          <ac:spMkLst>
            <pc:docMk/>
            <pc:sldMk cId="729373880" sldId="264"/>
            <ac:spMk id="6" creationId="{FCDF00AB-9705-8A7C-C4BE-0CAF2033D468}"/>
          </ac:spMkLst>
        </pc:spChg>
        <pc:picChg chg="mod ord">
          <ac:chgData name="Daniel Richardson" userId="b12f1a219faba2ab" providerId="LiveId" clId="{A7B6F0A2-F0A3-460B-8B92-7A4A72E35F59}" dt="2024-04-20T10:51:01.540" v="2" actId="700"/>
          <ac:picMkLst>
            <pc:docMk/>
            <pc:sldMk cId="729373880" sldId="264"/>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017414574" sldId="272"/>
        </pc:sldMkLst>
        <pc:spChg chg="mod ord">
          <ac:chgData name="Daniel Richardson" userId="b12f1a219faba2ab" providerId="LiveId" clId="{A7B6F0A2-F0A3-460B-8B92-7A4A72E35F59}" dt="2024-04-20T10:51:01.540" v="2" actId="700"/>
          <ac:spMkLst>
            <pc:docMk/>
            <pc:sldMk cId="3017414574" sldId="272"/>
            <ac:spMk id="3" creationId="{D97C3025-9482-0753-3832-728ED6C83232}"/>
          </ac:spMkLst>
        </pc:spChg>
        <pc:spChg chg="mod ord">
          <ac:chgData name="Daniel Richardson" userId="b12f1a219faba2ab" providerId="LiveId" clId="{A7B6F0A2-F0A3-460B-8B92-7A4A72E35F59}" dt="2024-04-20T10:51:01.540" v="2" actId="700"/>
          <ac:spMkLst>
            <pc:docMk/>
            <pc:sldMk cId="3017414574" sldId="272"/>
            <ac:spMk id="6" creationId="{FCDF00AB-9705-8A7C-C4BE-0CAF2033D468}"/>
          </ac:spMkLst>
        </pc:spChg>
        <pc:picChg chg="mod ord">
          <ac:chgData name="Daniel Richardson" userId="b12f1a219faba2ab" providerId="LiveId" clId="{A7B6F0A2-F0A3-460B-8B92-7A4A72E35F59}" dt="2024-04-20T10:51:01.540" v="2" actId="700"/>
          <ac:picMkLst>
            <pc:docMk/>
            <pc:sldMk cId="3017414574" sldId="272"/>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182059961" sldId="273"/>
        </pc:sldMkLst>
        <pc:spChg chg="mod ord">
          <ac:chgData name="Daniel Richardson" userId="b12f1a219faba2ab" providerId="LiveId" clId="{A7B6F0A2-F0A3-460B-8B92-7A4A72E35F59}" dt="2024-04-20T10:51:01.540" v="2" actId="700"/>
          <ac:spMkLst>
            <pc:docMk/>
            <pc:sldMk cId="182059961" sldId="273"/>
            <ac:spMk id="3" creationId="{D97C3025-9482-0753-3832-728ED6C83232}"/>
          </ac:spMkLst>
        </pc:spChg>
        <pc:spChg chg="mod ord">
          <ac:chgData name="Daniel Richardson" userId="b12f1a219faba2ab" providerId="LiveId" clId="{A7B6F0A2-F0A3-460B-8B92-7A4A72E35F59}" dt="2024-04-20T10:51:01.540" v="2" actId="700"/>
          <ac:spMkLst>
            <pc:docMk/>
            <pc:sldMk cId="182059961" sldId="273"/>
            <ac:spMk id="6" creationId="{FCDF00AB-9705-8A7C-C4BE-0CAF2033D468}"/>
          </ac:spMkLst>
        </pc:spChg>
        <pc:picChg chg="mod ord">
          <ac:chgData name="Daniel Richardson" userId="b12f1a219faba2ab" providerId="LiveId" clId="{A7B6F0A2-F0A3-460B-8B92-7A4A72E35F59}" dt="2024-04-20T10:51:01.540" v="2" actId="700"/>
          <ac:picMkLst>
            <pc:docMk/>
            <pc:sldMk cId="182059961" sldId="273"/>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644070950" sldId="274"/>
        </pc:sldMkLst>
        <pc:spChg chg="mod ord">
          <ac:chgData name="Daniel Richardson" userId="b12f1a219faba2ab" providerId="LiveId" clId="{A7B6F0A2-F0A3-460B-8B92-7A4A72E35F59}" dt="2024-04-20T10:51:01.540" v="2" actId="700"/>
          <ac:spMkLst>
            <pc:docMk/>
            <pc:sldMk cId="3644070950" sldId="274"/>
            <ac:spMk id="3" creationId="{D97C3025-9482-0753-3832-728ED6C83232}"/>
          </ac:spMkLst>
        </pc:spChg>
        <pc:spChg chg="mod ord">
          <ac:chgData name="Daniel Richardson" userId="b12f1a219faba2ab" providerId="LiveId" clId="{A7B6F0A2-F0A3-460B-8B92-7A4A72E35F59}" dt="2024-04-20T10:51:01.540" v="2" actId="700"/>
          <ac:spMkLst>
            <pc:docMk/>
            <pc:sldMk cId="3644070950" sldId="274"/>
            <ac:spMk id="6" creationId="{FCDF00AB-9705-8A7C-C4BE-0CAF2033D468}"/>
          </ac:spMkLst>
        </pc:spChg>
        <pc:picChg chg="mod ord">
          <ac:chgData name="Daniel Richardson" userId="b12f1a219faba2ab" providerId="LiveId" clId="{A7B6F0A2-F0A3-460B-8B92-7A4A72E35F59}" dt="2024-04-20T10:51:01.540" v="2" actId="700"/>
          <ac:picMkLst>
            <pc:docMk/>
            <pc:sldMk cId="3644070950" sldId="274"/>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4140066950" sldId="275"/>
        </pc:sldMkLst>
        <pc:spChg chg="mod ord">
          <ac:chgData name="Daniel Richardson" userId="b12f1a219faba2ab" providerId="LiveId" clId="{A7B6F0A2-F0A3-460B-8B92-7A4A72E35F59}" dt="2024-04-20T10:51:01.540" v="2" actId="700"/>
          <ac:spMkLst>
            <pc:docMk/>
            <pc:sldMk cId="4140066950" sldId="275"/>
            <ac:spMk id="3" creationId="{D97C3025-9482-0753-3832-728ED6C83232}"/>
          </ac:spMkLst>
        </pc:spChg>
        <pc:spChg chg="mod ord">
          <ac:chgData name="Daniel Richardson" userId="b12f1a219faba2ab" providerId="LiveId" clId="{A7B6F0A2-F0A3-460B-8B92-7A4A72E35F59}" dt="2024-04-20T10:51:01.540" v="2" actId="700"/>
          <ac:spMkLst>
            <pc:docMk/>
            <pc:sldMk cId="4140066950" sldId="275"/>
            <ac:spMk id="6" creationId="{FCDF00AB-9705-8A7C-C4BE-0CAF2033D468}"/>
          </ac:spMkLst>
        </pc:spChg>
        <pc:picChg chg="mod ord">
          <ac:chgData name="Daniel Richardson" userId="b12f1a219faba2ab" providerId="LiveId" clId="{A7B6F0A2-F0A3-460B-8B92-7A4A72E35F59}" dt="2024-04-20T10:51:01.540" v="2" actId="700"/>
          <ac:picMkLst>
            <pc:docMk/>
            <pc:sldMk cId="4140066950" sldId="275"/>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1213597941" sldId="278"/>
        </pc:sldMkLst>
        <pc:spChg chg="mod ord">
          <ac:chgData name="Daniel Richardson" userId="b12f1a219faba2ab" providerId="LiveId" clId="{A7B6F0A2-F0A3-460B-8B92-7A4A72E35F59}" dt="2024-04-20T10:51:01.540" v="2" actId="700"/>
          <ac:spMkLst>
            <pc:docMk/>
            <pc:sldMk cId="1213597941" sldId="278"/>
            <ac:spMk id="3" creationId="{D97C3025-9482-0753-3832-728ED6C83232}"/>
          </ac:spMkLst>
        </pc:spChg>
        <pc:spChg chg="mod ord">
          <ac:chgData name="Daniel Richardson" userId="b12f1a219faba2ab" providerId="LiveId" clId="{A7B6F0A2-F0A3-460B-8B92-7A4A72E35F59}" dt="2024-04-20T10:51:01.540" v="2" actId="700"/>
          <ac:spMkLst>
            <pc:docMk/>
            <pc:sldMk cId="1213597941" sldId="278"/>
            <ac:spMk id="6" creationId="{FCDF00AB-9705-8A7C-C4BE-0CAF2033D468}"/>
          </ac:spMkLst>
        </pc:spChg>
        <pc:picChg chg="mod ord">
          <ac:chgData name="Daniel Richardson" userId="b12f1a219faba2ab" providerId="LiveId" clId="{A7B6F0A2-F0A3-460B-8B92-7A4A72E35F59}" dt="2024-04-20T10:51:01.540" v="2" actId="700"/>
          <ac:picMkLst>
            <pc:docMk/>
            <pc:sldMk cId="1213597941" sldId="278"/>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877576055" sldId="279"/>
        </pc:sldMkLst>
        <pc:spChg chg="mod ord">
          <ac:chgData name="Daniel Richardson" userId="b12f1a219faba2ab" providerId="LiveId" clId="{A7B6F0A2-F0A3-460B-8B92-7A4A72E35F59}" dt="2024-04-20T10:51:01.540" v="2" actId="700"/>
          <ac:spMkLst>
            <pc:docMk/>
            <pc:sldMk cId="3877576055" sldId="279"/>
            <ac:spMk id="3" creationId="{D97C3025-9482-0753-3832-728ED6C83232}"/>
          </ac:spMkLst>
        </pc:spChg>
        <pc:spChg chg="mod ord">
          <ac:chgData name="Daniel Richardson" userId="b12f1a219faba2ab" providerId="LiveId" clId="{A7B6F0A2-F0A3-460B-8B92-7A4A72E35F59}" dt="2024-04-20T10:51:01.540" v="2" actId="700"/>
          <ac:spMkLst>
            <pc:docMk/>
            <pc:sldMk cId="3877576055" sldId="279"/>
            <ac:spMk id="6" creationId="{FCDF00AB-9705-8A7C-C4BE-0CAF2033D468}"/>
          </ac:spMkLst>
        </pc:spChg>
        <pc:picChg chg="mod ord">
          <ac:chgData name="Daniel Richardson" userId="b12f1a219faba2ab" providerId="LiveId" clId="{A7B6F0A2-F0A3-460B-8B92-7A4A72E35F59}" dt="2024-04-20T10:51:01.540" v="2" actId="700"/>
          <ac:picMkLst>
            <pc:docMk/>
            <pc:sldMk cId="3877576055" sldId="279"/>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2186438877" sldId="280"/>
        </pc:sldMkLst>
        <pc:spChg chg="mod ord">
          <ac:chgData name="Daniel Richardson" userId="b12f1a219faba2ab" providerId="LiveId" clId="{A7B6F0A2-F0A3-460B-8B92-7A4A72E35F59}" dt="2024-04-20T10:51:01.540" v="2" actId="700"/>
          <ac:spMkLst>
            <pc:docMk/>
            <pc:sldMk cId="2186438877" sldId="280"/>
            <ac:spMk id="3" creationId="{D97C3025-9482-0753-3832-728ED6C83232}"/>
          </ac:spMkLst>
        </pc:spChg>
        <pc:spChg chg="mod ord">
          <ac:chgData name="Daniel Richardson" userId="b12f1a219faba2ab" providerId="LiveId" clId="{A7B6F0A2-F0A3-460B-8B92-7A4A72E35F59}" dt="2024-04-20T10:51:01.540" v="2" actId="700"/>
          <ac:spMkLst>
            <pc:docMk/>
            <pc:sldMk cId="2186438877" sldId="280"/>
            <ac:spMk id="6" creationId="{FCDF00AB-9705-8A7C-C4BE-0CAF2033D468}"/>
          </ac:spMkLst>
        </pc:spChg>
        <pc:picChg chg="mod ord">
          <ac:chgData name="Daniel Richardson" userId="b12f1a219faba2ab" providerId="LiveId" clId="{A7B6F0A2-F0A3-460B-8B92-7A4A72E35F59}" dt="2024-04-20T10:51:01.540" v="2" actId="700"/>
          <ac:picMkLst>
            <pc:docMk/>
            <pc:sldMk cId="2186438877" sldId="280"/>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2255098656" sldId="282"/>
        </pc:sldMkLst>
        <pc:spChg chg="mod ord">
          <ac:chgData name="Daniel Richardson" userId="b12f1a219faba2ab" providerId="LiveId" clId="{A7B6F0A2-F0A3-460B-8B92-7A4A72E35F59}" dt="2024-04-20T10:51:01.540" v="2" actId="700"/>
          <ac:spMkLst>
            <pc:docMk/>
            <pc:sldMk cId="2255098656" sldId="282"/>
            <ac:spMk id="3" creationId="{D97C3025-9482-0753-3832-728ED6C83232}"/>
          </ac:spMkLst>
        </pc:spChg>
        <pc:spChg chg="mod ord">
          <ac:chgData name="Daniel Richardson" userId="b12f1a219faba2ab" providerId="LiveId" clId="{A7B6F0A2-F0A3-460B-8B92-7A4A72E35F59}" dt="2024-04-20T10:51:01.540" v="2" actId="700"/>
          <ac:spMkLst>
            <pc:docMk/>
            <pc:sldMk cId="2255098656" sldId="282"/>
            <ac:spMk id="6" creationId="{FCDF00AB-9705-8A7C-C4BE-0CAF2033D468}"/>
          </ac:spMkLst>
        </pc:spChg>
        <pc:picChg chg="mod ord">
          <ac:chgData name="Daniel Richardson" userId="b12f1a219faba2ab" providerId="LiveId" clId="{A7B6F0A2-F0A3-460B-8B92-7A4A72E35F59}" dt="2024-04-20T10:51:01.540" v="2" actId="700"/>
          <ac:picMkLst>
            <pc:docMk/>
            <pc:sldMk cId="2255098656" sldId="282"/>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782277990" sldId="283"/>
        </pc:sldMkLst>
        <pc:spChg chg="mod ord">
          <ac:chgData name="Daniel Richardson" userId="b12f1a219faba2ab" providerId="LiveId" clId="{A7B6F0A2-F0A3-460B-8B92-7A4A72E35F59}" dt="2024-04-20T10:51:01.540" v="2" actId="700"/>
          <ac:spMkLst>
            <pc:docMk/>
            <pc:sldMk cId="3782277990" sldId="283"/>
            <ac:spMk id="3" creationId="{D97C3025-9482-0753-3832-728ED6C83232}"/>
          </ac:spMkLst>
        </pc:spChg>
        <pc:spChg chg="mod ord">
          <ac:chgData name="Daniel Richardson" userId="b12f1a219faba2ab" providerId="LiveId" clId="{A7B6F0A2-F0A3-460B-8B92-7A4A72E35F59}" dt="2024-04-20T10:51:01.540" v="2" actId="700"/>
          <ac:spMkLst>
            <pc:docMk/>
            <pc:sldMk cId="3782277990" sldId="283"/>
            <ac:spMk id="6" creationId="{FCDF00AB-9705-8A7C-C4BE-0CAF2033D468}"/>
          </ac:spMkLst>
        </pc:spChg>
        <pc:picChg chg="mod ord">
          <ac:chgData name="Daniel Richardson" userId="b12f1a219faba2ab" providerId="LiveId" clId="{A7B6F0A2-F0A3-460B-8B92-7A4A72E35F59}" dt="2024-04-20T10:51:01.540" v="2" actId="700"/>
          <ac:picMkLst>
            <pc:docMk/>
            <pc:sldMk cId="3782277990" sldId="283"/>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728579353" sldId="284"/>
        </pc:sldMkLst>
        <pc:spChg chg="mod ord">
          <ac:chgData name="Daniel Richardson" userId="b12f1a219faba2ab" providerId="LiveId" clId="{A7B6F0A2-F0A3-460B-8B92-7A4A72E35F59}" dt="2024-04-20T10:51:01.540" v="2" actId="700"/>
          <ac:spMkLst>
            <pc:docMk/>
            <pc:sldMk cId="3728579353" sldId="284"/>
            <ac:spMk id="3" creationId="{D97C3025-9482-0753-3832-728ED6C83232}"/>
          </ac:spMkLst>
        </pc:spChg>
        <pc:spChg chg="mod ord">
          <ac:chgData name="Daniel Richardson" userId="b12f1a219faba2ab" providerId="LiveId" clId="{A7B6F0A2-F0A3-460B-8B92-7A4A72E35F59}" dt="2024-04-20T10:51:01.540" v="2" actId="700"/>
          <ac:spMkLst>
            <pc:docMk/>
            <pc:sldMk cId="3728579353" sldId="284"/>
            <ac:spMk id="6" creationId="{FCDF00AB-9705-8A7C-C4BE-0CAF2033D468}"/>
          </ac:spMkLst>
        </pc:spChg>
        <pc:picChg chg="mod ord">
          <ac:chgData name="Daniel Richardson" userId="b12f1a219faba2ab" providerId="LiveId" clId="{A7B6F0A2-F0A3-460B-8B92-7A4A72E35F59}" dt="2024-04-20T10:51:01.540" v="2" actId="700"/>
          <ac:picMkLst>
            <pc:docMk/>
            <pc:sldMk cId="3728579353" sldId="284"/>
            <ac:picMk id="8" creationId="{30F50B50-B83A-93C4-4EAA-396832E1CC55}"/>
          </ac:picMkLst>
        </pc:picChg>
      </pc:sldChg>
      <pc:sldChg chg="modSp mod modClrScheme chgLayout">
        <pc:chgData name="Daniel Richardson" userId="b12f1a219faba2ab" providerId="LiveId" clId="{A7B6F0A2-F0A3-460B-8B92-7A4A72E35F59}" dt="2024-04-20T10:52:23.055" v="44" actId="20577"/>
        <pc:sldMkLst>
          <pc:docMk/>
          <pc:sldMk cId="2720843539" sldId="285"/>
        </pc:sldMkLst>
        <pc:spChg chg="mod ord">
          <ac:chgData name="Daniel Richardson" userId="b12f1a219faba2ab" providerId="LiveId" clId="{A7B6F0A2-F0A3-460B-8B92-7A4A72E35F59}" dt="2024-04-20T10:52:23.055" v="44" actId="20577"/>
          <ac:spMkLst>
            <pc:docMk/>
            <pc:sldMk cId="2720843539" sldId="285"/>
            <ac:spMk id="3" creationId="{D97C3025-9482-0753-3832-728ED6C83232}"/>
          </ac:spMkLst>
        </pc:spChg>
        <pc:spChg chg="mod ord">
          <ac:chgData name="Daniel Richardson" userId="b12f1a219faba2ab" providerId="LiveId" clId="{A7B6F0A2-F0A3-460B-8B92-7A4A72E35F59}" dt="2024-04-20T10:51:01.540" v="2" actId="700"/>
          <ac:spMkLst>
            <pc:docMk/>
            <pc:sldMk cId="2720843539" sldId="285"/>
            <ac:spMk id="6" creationId="{FCDF00AB-9705-8A7C-C4BE-0CAF2033D468}"/>
          </ac:spMkLst>
        </pc:spChg>
        <pc:picChg chg="mod ord">
          <ac:chgData name="Daniel Richardson" userId="b12f1a219faba2ab" providerId="LiveId" clId="{A7B6F0A2-F0A3-460B-8B92-7A4A72E35F59}" dt="2024-04-20T10:51:01.540" v="2" actId="700"/>
          <ac:picMkLst>
            <pc:docMk/>
            <pc:sldMk cId="2720843539" sldId="285"/>
            <ac:picMk id="8" creationId="{30F50B50-B83A-93C4-4EAA-396832E1CC55}"/>
          </ac:picMkLst>
        </pc:picChg>
      </pc:sldChg>
      <pc:sldChg chg="modSp mod modClrScheme chgLayout">
        <pc:chgData name="Daniel Richardson" userId="b12f1a219faba2ab" providerId="LiveId" clId="{A7B6F0A2-F0A3-460B-8B92-7A4A72E35F59}" dt="2024-04-20T10:51:01.540" v="2" actId="700"/>
        <pc:sldMkLst>
          <pc:docMk/>
          <pc:sldMk cId="3736087358" sldId="286"/>
        </pc:sldMkLst>
        <pc:spChg chg="mod ord">
          <ac:chgData name="Daniel Richardson" userId="b12f1a219faba2ab" providerId="LiveId" clId="{A7B6F0A2-F0A3-460B-8B92-7A4A72E35F59}" dt="2024-04-20T10:51:01.540" v="2" actId="700"/>
          <ac:spMkLst>
            <pc:docMk/>
            <pc:sldMk cId="3736087358" sldId="286"/>
            <ac:spMk id="3" creationId="{D97C3025-9482-0753-3832-728ED6C83232}"/>
          </ac:spMkLst>
        </pc:spChg>
        <pc:spChg chg="mod ord">
          <ac:chgData name="Daniel Richardson" userId="b12f1a219faba2ab" providerId="LiveId" clId="{A7B6F0A2-F0A3-460B-8B92-7A4A72E35F59}" dt="2024-04-20T10:51:01.540" v="2" actId="700"/>
          <ac:spMkLst>
            <pc:docMk/>
            <pc:sldMk cId="3736087358" sldId="286"/>
            <ac:spMk id="6" creationId="{FCDF00AB-9705-8A7C-C4BE-0CAF2033D468}"/>
          </ac:spMkLst>
        </pc:spChg>
        <pc:picChg chg="mod ord">
          <ac:chgData name="Daniel Richardson" userId="b12f1a219faba2ab" providerId="LiveId" clId="{A7B6F0A2-F0A3-460B-8B92-7A4A72E35F59}" dt="2024-04-20T10:51:01.540" v="2" actId="700"/>
          <ac:picMkLst>
            <pc:docMk/>
            <pc:sldMk cId="3736087358" sldId="286"/>
            <ac:picMk id="8" creationId="{30F50B50-B83A-93C4-4EAA-396832E1CC55}"/>
          </ac:picMkLst>
        </pc:picChg>
      </pc:sldChg>
    </pc:docChg>
  </pc:docChgLst>
  <pc:docChgLst>
    <pc:chgData name="Daniel Richardson" userId="b12f1a219faba2ab" providerId="LiveId" clId="{92E0DC51-BA61-43CC-A1E4-DD58CD6E5113}"/>
    <pc:docChg chg="modSld">
      <pc:chgData name="Daniel Richardson" userId="b12f1a219faba2ab" providerId="LiveId" clId="{92E0DC51-BA61-43CC-A1E4-DD58CD6E5113}" dt="2024-10-10T13:34:28.897" v="0" actId="21"/>
      <pc:docMkLst>
        <pc:docMk/>
      </pc:docMkLst>
      <pc:sldChg chg="modSp mod">
        <pc:chgData name="Daniel Richardson" userId="b12f1a219faba2ab" providerId="LiveId" clId="{92E0DC51-BA61-43CC-A1E4-DD58CD6E5113}" dt="2024-10-10T13:34:28.897" v="0" actId="21"/>
        <pc:sldMkLst>
          <pc:docMk/>
          <pc:sldMk cId="2284919758" sldId="262"/>
        </pc:sldMkLst>
        <pc:spChg chg="mod">
          <ac:chgData name="Daniel Richardson" userId="b12f1a219faba2ab" providerId="LiveId" clId="{92E0DC51-BA61-43CC-A1E4-DD58CD6E5113}" dt="2024-10-10T13:34:28.897" v="0" actId="21"/>
          <ac:spMkLst>
            <pc:docMk/>
            <pc:sldMk cId="2284919758" sldId="262"/>
            <ac:spMk id="3" creationId="{D97C3025-9482-0753-3832-728ED6C83232}"/>
          </ac:spMkLst>
        </pc:spChg>
      </pc:sldChg>
    </pc:docChg>
  </pc:docChgLst>
  <pc:docChgLst>
    <pc:chgData name="Daniel Richardson" userId="b12f1a219faba2ab" providerId="LiveId" clId="{08F45A6A-5E43-4630-B527-73C400FEA392}"/>
    <pc:docChg chg="modSld">
      <pc:chgData name="Daniel Richardson" userId="b12f1a219faba2ab" providerId="LiveId" clId="{08F45A6A-5E43-4630-B527-73C400FEA392}" dt="2024-07-17T12:32:32.552" v="0" actId="12"/>
      <pc:docMkLst>
        <pc:docMk/>
      </pc:docMkLst>
      <pc:sldChg chg="modSp mod">
        <pc:chgData name="Daniel Richardson" userId="b12f1a219faba2ab" providerId="LiveId" clId="{08F45A6A-5E43-4630-B527-73C400FEA392}" dt="2024-07-17T12:32:32.552" v="0" actId="12"/>
        <pc:sldMkLst>
          <pc:docMk/>
          <pc:sldMk cId="3728579353" sldId="284"/>
        </pc:sldMkLst>
        <pc:spChg chg="mod">
          <ac:chgData name="Daniel Richardson" userId="b12f1a219faba2ab" providerId="LiveId" clId="{08F45A6A-5E43-4630-B527-73C400FEA392}" dt="2024-07-17T12:32:32.552" v="0" actId="12"/>
          <ac:spMkLst>
            <pc:docMk/>
            <pc:sldMk cId="3728579353" sldId="284"/>
            <ac:spMk id="3" creationId="{D97C3025-9482-0753-3832-728ED6C83232}"/>
          </ac:spMkLst>
        </pc:spChg>
      </pc:sldChg>
    </pc:docChg>
  </pc:docChgLst>
  <pc:docChgLst>
    <pc:chgData name="Daniel Richardson" userId="b12f1a219faba2ab" providerId="LiveId" clId="{1B273577-6ABB-44C3-9BD1-39A706352218}"/>
    <pc:docChg chg="modSld modMainMaster">
      <pc:chgData name="Daniel Richardson" userId="b12f1a219faba2ab" providerId="LiveId" clId="{1B273577-6ABB-44C3-9BD1-39A706352218}" dt="2024-03-21T15:56:09.920" v="13"/>
      <pc:docMkLst>
        <pc:docMk/>
      </pc:docMkLst>
      <pc:sldChg chg="modSp mod modTransition">
        <pc:chgData name="Daniel Richardson" userId="b12f1a219faba2ab" providerId="LiveId" clId="{1B273577-6ABB-44C3-9BD1-39A706352218}" dt="2024-03-21T15:56:09.920" v="13"/>
        <pc:sldMkLst>
          <pc:docMk/>
          <pc:sldMk cId="1464883447" sldId="257"/>
        </pc:sldMkLst>
        <pc:spChg chg="mod">
          <ac:chgData name="Daniel Richardson" userId="b12f1a219faba2ab" providerId="LiveId" clId="{1B273577-6ABB-44C3-9BD1-39A706352218}" dt="2024-03-21T15:17:28.744" v="0" actId="403"/>
          <ac:spMkLst>
            <pc:docMk/>
            <pc:sldMk cId="1464883447" sldId="257"/>
            <ac:spMk id="6" creationId="{FCDF00AB-9705-8A7C-C4BE-0CAF2033D468}"/>
          </ac:spMkLst>
        </pc:spChg>
      </pc:sldChg>
      <pc:sldChg chg="modTransition">
        <pc:chgData name="Daniel Richardson" userId="b12f1a219faba2ab" providerId="LiveId" clId="{1B273577-6ABB-44C3-9BD1-39A706352218}" dt="2024-03-21T15:56:09.920" v="13"/>
        <pc:sldMkLst>
          <pc:docMk/>
          <pc:sldMk cId="2284919758" sldId="262"/>
        </pc:sldMkLst>
      </pc:sldChg>
      <pc:sldChg chg="modSp mod modTransition">
        <pc:chgData name="Daniel Richardson" userId="b12f1a219faba2ab" providerId="LiveId" clId="{1B273577-6ABB-44C3-9BD1-39A706352218}" dt="2024-03-21T15:56:09.920" v="13"/>
        <pc:sldMkLst>
          <pc:docMk/>
          <pc:sldMk cId="288380068" sldId="263"/>
        </pc:sldMkLst>
        <pc:spChg chg="mod">
          <ac:chgData name="Daniel Richardson" userId="b12f1a219faba2ab" providerId="LiveId" clId="{1B273577-6ABB-44C3-9BD1-39A706352218}" dt="2024-03-21T15:17:31.126" v="1" actId="403"/>
          <ac:spMkLst>
            <pc:docMk/>
            <pc:sldMk cId="288380068" sldId="263"/>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729373880" sldId="264"/>
        </pc:sldMkLst>
        <pc:spChg chg="mod">
          <ac:chgData name="Daniel Richardson" userId="b12f1a219faba2ab" providerId="LiveId" clId="{1B273577-6ABB-44C3-9BD1-39A706352218}" dt="2024-03-21T15:17:33.623" v="2" actId="403"/>
          <ac:spMkLst>
            <pc:docMk/>
            <pc:sldMk cId="729373880" sldId="264"/>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204244657" sldId="266"/>
        </pc:sldMkLst>
        <pc:spChg chg="mod">
          <ac:chgData name="Daniel Richardson" userId="b12f1a219faba2ab" providerId="LiveId" clId="{1B273577-6ABB-44C3-9BD1-39A706352218}" dt="2024-03-21T15:17:35.991" v="3" actId="403"/>
          <ac:spMkLst>
            <pc:docMk/>
            <pc:sldMk cId="3204244657" sldId="266"/>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1790881809" sldId="267"/>
        </pc:sldMkLst>
        <pc:spChg chg="mod">
          <ac:chgData name="Daniel Richardson" userId="b12f1a219faba2ab" providerId="LiveId" clId="{1B273577-6ABB-44C3-9BD1-39A706352218}" dt="2024-03-21T15:17:38.574" v="4" actId="403"/>
          <ac:spMkLst>
            <pc:docMk/>
            <pc:sldMk cId="1790881809" sldId="267"/>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2030131824" sldId="268"/>
        </pc:sldMkLst>
        <pc:spChg chg="mod">
          <ac:chgData name="Daniel Richardson" userId="b12f1a219faba2ab" providerId="LiveId" clId="{1B273577-6ABB-44C3-9BD1-39A706352218}" dt="2024-03-21T15:17:41.880" v="5" actId="403"/>
          <ac:spMkLst>
            <pc:docMk/>
            <pc:sldMk cId="2030131824" sldId="268"/>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640731889" sldId="269"/>
        </pc:sldMkLst>
        <pc:spChg chg="mod">
          <ac:chgData name="Daniel Richardson" userId="b12f1a219faba2ab" providerId="LiveId" clId="{1B273577-6ABB-44C3-9BD1-39A706352218}" dt="2024-03-21T15:17:45.063" v="6" actId="403"/>
          <ac:spMkLst>
            <pc:docMk/>
            <pc:sldMk cId="3640731889" sldId="269"/>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934747015" sldId="270"/>
        </pc:sldMkLst>
        <pc:spChg chg="mod">
          <ac:chgData name="Daniel Richardson" userId="b12f1a219faba2ab" providerId="LiveId" clId="{1B273577-6ABB-44C3-9BD1-39A706352218}" dt="2024-03-21T15:17:47.903" v="7" actId="403"/>
          <ac:spMkLst>
            <pc:docMk/>
            <pc:sldMk cId="3934747015" sldId="270"/>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1737794613" sldId="271"/>
        </pc:sldMkLst>
        <pc:spChg chg="mod">
          <ac:chgData name="Daniel Richardson" userId="b12f1a219faba2ab" providerId="LiveId" clId="{1B273577-6ABB-44C3-9BD1-39A706352218}" dt="2024-03-21T15:17:50.903" v="8" actId="403"/>
          <ac:spMkLst>
            <pc:docMk/>
            <pc:sldMk cId="1737794613" sldId="271"/>
            <ac:spMk id="6" creationId="{FCDF00AB-9705-8A7C-C4BE-0CAF2033D468}"/>
          </ac:spMkLst>
        </pc:spChg>
      </pc:sldChg>
      <pc:sldMasterChg chg="modTransition modSldLayout">
        <pc:chgData name="Daniel Richardson" userId="b12f1a219faba2ab" providerId="LiveId" clId="{1B273577-6ABB-44C3-9BD1-39A706352218}" dt="2024-03-21T15:56:09.920" v="13"/>
        <pc:sldMasterMkLst>
          <pc:docMk/>
          <pc:sldMasterMk cId="3674372104" sldId="2147483648"/>
        </pc:sldMasterMkLst>
        <pc:sldLayoutChg chg="modTransition">
          <pc:chgData name="Daniel Richardson" userId="b12f1a219faba2ab" providerId="LiveId" clId="{1B273577-6ABB-44C3-9BD1-39A706352218}" dt="2024-03-21T15:56:09.920" v="13"/>
          <pc:sldLayoutMkLst>
            <pc:docMk/>
            <pc:sldMasterMk cId="3674372104" sldId="2147483648"/>
            <pc:sldLayoutMk cId="1427103350" sldId="2147483649"/>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190407433" sldId="2147483650"/>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280754895" sldId="2147483651"/>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624171078" sldId="2147483652"/>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575887035" sldId="2147483653"/>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521369067" sldId="2147483654"/>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364715" sldId="2147483655"/>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770665221" sldId="2147483656"/>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842968821" sldId="2147483657"/>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023869090" sldId="2147483658"/>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435589870" sldId="2147483659"/>
          </pc:sldLayoutMkLst>
        </pc:sldLayoutChg>
      </pc:sldMaster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3482652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26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05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GB"/>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29/08/2025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169312853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840212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19304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425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9219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13302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34781353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0783284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336249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278580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15433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206665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35917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Tree>
    <p:extLst>
      <p:ext uri="{BB962C8B-B14F-4D97-AF65-F5344CB8AC3E}">
        <p14:creationId xmlns:p14="http://schemas.microsoft.com/office/powerpoint/2010/main" val="246680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4933341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2D04-A6E0-04FA-FAD4-74C0A0B7763F}"/>
              </a:ext>
            </a:extLst>
          </p:cNvPr>
          <p:cNvSpPr>
            <a:spLocks noGrp="1"/>
          </p:cNvSpPr>
          <p:nvPr>
            <p:ph type="ctrTitle"/>
          </p:nvPr>
        </p:nvSpPr>
        <p:spPr/>
        <p:txBody>
          <a:bodyPr/>
          <a:lstStyle/>
          <a:p>
            <a:r>
              <a:rPr lang="en-GB" dirty="0"/>
              <a:t>Digital Devices 1</a:t>
            </a:r>
          </a:p>
        </p:txBody>
      </p:sp>
      <p:sp>
        <p:nvSpPr>
          <p:cNvPr id="3" name="Subtitle 2">
            <a:extLst>
              <a:ext uri="{FF2B5EF4-FFF2-40B4-BE49-F238E27FC236}">
                <a16:creationId xmlns:a16="http://schemas.microsoft.com/office/drawing/2014/main" id="{642E8629-015A-73C3-29FC-8EDEAC8BD3AA}"/>
              </a:ext>
            </a:extLst>
          </p:cNvPr>
          <p:cNvSpPr>
            <a:spLocks noGrp="1"/>
          </p:cNvSpPr>
          <p:nvPr>
            <p:ph type="subTitle" idx="1"/>
          </p:nvPr>
        </p:nvSpPr>
        <p:spPr/>
        <p:txBody>
          <a:bodyPr/>
          <a:lstStyle/>
          <a:p>
            <a:r>
              <a:rPr lang="en-GB" dirty="0"/>
              <a:t>Information Technology Systems</a:t>
            </a:r>
          </a:p>
        </p:txBody>
      </p:sp>
    </p:spTree>
    <p:extLst>
      <p:ext uri="{BB962C8B-B14F-4D97-AF65-F5344CB8AC3E}">
        <p14:creationId xmlns:p14="http://schemas.microsoft.com/office/powerpoint/2010/main" val="2479994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Mobile Devices</a:t>
            </a:r>
          </a:p>
        </p:txBody>
      </p:sp>
      <p:pic>
        <p:nvPicPr>
          <p:cNvPr id="7" name="Picture Placeholder 6">
            <a:extLst>
              <a:ext uri="{FF2B5EF4-FFF2-40B4-BE49-F238E27FC236}">
                <a16:creationId xmlns:a16="http://schemas.microsoft.com/office/drawing/2014/main" id="{43674E00-D31B-8050-18A0-0433FC46354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These are computing devices designed to be portable. They are compact, lightweight, and capable of running for extended periods on battery power.</a:t>
            </a:r>
          </a:p>
          <a:p>
            <a:pPr marL="0" indent="0">
              <a:lnSpc>
                <a:spcPct val="150000"/>
              </a:lnSpc>
              <a:buNone/>
            </a:pPr>
            <a:r>
              <a:rPr lang="en-GB" sz="1400" dirty="0">
                <a:solidFill>
                  <a:srgbClr val="687588"/>
                </a:solidFill>
                <a:latin typeface="Avenir Next LT Pro" panose="020B0504020202020204" pitchFamily="34" charset="77"/>
              </a:rPr>
              <a:t>They’re also almost always capable of connecting to the internet wirelessly, either through mobile broadband or Wi-Fi.</a:t>
            </a:r>
          </a:p>
          <a:p>
            <a:pPr marL="0" indent="0">
              <a:lnSpc>
                <a:spcPct val="150000"/>
              </a:lnSpc>
              <a:buNone/>
            </a:pPr>
            <a:r>
              <a:rPr lang="en-GB" sz="1400" dirty="0">
                <a:solidFill>
                  <a:srgbClr val="687588"/>
                </a:solidFill>
                <a:latin typeface="Avenir Next LT Pro" panose="020B0504020202020204" pitchFamily="34" charset="77"/>
              </a:rPr>
              <a:t>One key feature that helps make the device more compact &amp; reduces power consumption is System-on-a-Chip.</a:t>
            </a:r>
          </a:p>
          <a:p>
            <a:pPr marL="0" indent="0">
              <a:lnSpc>
                <a:spcPct val="150000"/>
              </a:lnSpc>
              <a:buNone/>
            </a:pPr>
            <a:r>
              <a:rPr lang="en-GB" sz="1400" dirty="0">
                <a:solidFill>
                  <a:srgbClr val="687588"/>
                </a:solidFill>
                <a:latin typeface="Avenir Next LT Pro" panose="020B0504020202020204" pitchFamily="34" charset="77"/>
              </a:rPr>
              <a:t>This is where all the computer's core components are integrated onto a single chip, including the CPU, GPU, and RAM.</a:t>
            </a:r>
          </a:p>
          <a:p>
            <a:pPr marL="0" indent="0">
              <a:lnSpc>
                <a:spcPct val="150000"/>
              </a:lnSpc>
              <a:buNone/>
            </a:pPr>
            <a:r>
              <a:rPr lang="en-GB" sz="1400" dirty="0">
                <a:solidFill>
                  <a:srgbClr val="687588"/>
                </a:solidFill>
                <a:latin typeface="Avenir Next LT Pro" panose="020B0504020202020204" pitchFamily="34" charset="77"/>
              </a:rPr>
              <a:t>However, System-on-a-Chip does make it difficult to upgrade a mobile device as all the components are integrated into the chip and cannot be removed &amp; replaced.</a:t>
            </a:r>
          </a:p>
          <a:p>
            <a:pPr marL="0" indent="0">
              <a:lnSpc>
                <a:spcPct val="150000"/>
              </a:lnSpc>
              <a:buNone/>
            </a:pPr>
            <a:r>
              <a:rPr lang="en-GB" sz="1400" dirty="0">
                <a:solidFill>
                  <a:srgbClr val="687588"/>
                </a:solidFill>
                <a:latin typeface="Avenir Next LT Pro" panose="020B0504020202020204" pitchFamily="34" charset="77"/>
              </a:rPr>
              <a:t>Examples of mobile devices include tablets and smartphones.</a:t>
            </a:r>
          </a:p>
        </p:txBody>
      </p:sp>
    </p:spTree>
    <p:extLst>
      <p:ext uri="{BB962C8B-B14F-4D97-AF65-F5344CB8AC3E}">
        <p14:creationId xmlns:p14="http://schemas.microsoft.com/office/powerpoint/2010/main" val="18205996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Purpose of Mobile Devices</a:t>
            </a:r>
          </a:p>
        </p:txBody>
      </p:sp>
      <p:pic>
        <p:nvPicPr>
          <p:cNvPr id="7" name="Picture Placeholder 6">
            <a:extLst>
              <a:ext uri="{FF2B5EF4-FFF2-40B4-BE49-F238E27FC236}">
                <a16:creationId xmlns:a16="http://schemas.microsoft.com/office/drawing/2014/main" id="{AACB93BA-D91B-AE8B-B958-3AF4A7BDF4F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Like personal computers, they’re general-purpose devices, and so can turn their hand to most common computing tasks by installing different software applications, or ‘apps’.</a:t>
            </a:r>
          </a:p>
          <a:p>
            <a:pPr marL="0" indent="0">
              <a:lnSpc>
                <a:spcPct val="150000"/>
              </a:lnSpc>
              <a:buNone/>
            </a:pPr>
            <a:r>
              <a:rPr lang="en-GB" sz="1400" dirty="0">
                <a:solidFill>
                  <a:srgbClr val="687588"/>
                </a:solidFill>
                <a:latin typeface="Avenir Next LT Pro" panose="020B0504020202020204" pitchFamily="34" charset="77"/>
              </a:rPr>
              <a:t>The most common use of mobile devices is to access the internet while on the go, such as for web browsing and email access.</a:t>
            </a:r>
          </a:p>
          <a:p>
            <a:pPr marL="0" indent="0">
              <a:lnSpc>
                <a:spcPct val="150000"/>
              </a:lnSpc>
              <a:buNone/>
            </a:pPr>
            <a:r>
              <a:rPr lang="en-GB" sz="1400" dirty="0">
                <a:solidFill>
                  <a:srgbClr val="687588"/>
                </a:solidFill>
                <a:latin typeface="Avenir Next LT Pro" panose="020B0504020202020204" pitchFamily="34" charset="77"/>
              </a:rPr>
              <a:t>However, we use them for many other reasons too.</a:t>
            </a:r>
          </a:p>
          <a:p>
            <a:pPr marL="0" indent="0">
              <a:lnSpc>
                <a:spcPct val="150000"/>
              </a:lnSpc>
              <a:buNone/>
            </a:pPr>
            <a:r>
              <a:rPr lang="en-GB" sz="1400" dirty="0">
                <a:solidFill>
                  <a:srgbClr val="687588"/>
                </a:solidFill>
                <a:latin typeface="Avenir Next LT Pro" panose="020B0504020202020204" pitchFamily="34" charset="77"/>
              </a:rPr>
              <a:t>We regularly use these devices for playing games and for organisational uses like keeping a diary of events.</a:t>
            </a:r>
          </a:p>
          <a:p>
            <a:pPr marL="0" indent="0">
              <a:lnSpc>
                <a:spcPct val="150000"/>
              </a:lnSpc>
              <a:buNone/>
            </a:pPr>
            <a:r>
              <a:rPr lang="en-GB" sz="1400" dirty="0">
                <a:solidFill>
                  <a:srgbClr val="687588"/>
                </a:solidFill>
                <a:latin typeface="Avenir Next LT Pro" panose="020B0504020202020204" pitchFamily="34" charset="77"/>
              </a:rPr>
              <a:t>However, as these devices almost always use a touchscreen as the sole input, they are impractical for tasks like word processing.</a:t>
            </a:r>
          </a:p>
          <a:p>
            <a:pPr marL="0" indent="0">
              <a:lnSpc>
                <a:spcPct val="150000"/>
              </a:lnSpc>
              <a:buNone/>
            </a:pPr>
            <a:r>
              <a:rPr lang="en-GB" sz="1400" dirty="0">
                <a:solidFill>
                  <a:srgbClr val="687588"/>
                </a:solidFill>
                <a:latin typeface="Avenir Next LT Pro" panose="020B0504020202020204" pitchFamily="34" charset="77"/>
              </a:rPr>
              <a:t>Also, their limited processing capabilities make them unsuitable for graphically intensive tasks like high-end gaming and film editing.</a:t>
            </a:r>
          </a:p>
        </p:txBody>
      </p:sp>
    </p:spTree>
    <p:extLst>
      <p:ext uri="{BB962C8B-B14F-4D97-AF65-F5344CB8AC3E}">
        <p14:creationId xmlns:p14="http://schemas.microsoft.com/office/powerpoint/2010/main" val="364407095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Entertainment Systems</a:t>
            </a:r>
          </a:p>
        </p:txBody>
      </p:sp>
      <p:pic>
        <p:nvPicPr>
          <p:cNvPr id="7" name="Picture Placeholder 6">
            <a:extLst>
              <a:ext uri="{FF2B5EF4-FFF2-40B4-BE49-F238E27FC236}">
                <a16:creationId xmlns:a16="http://schemas.microsoft.com/office/drawing/2014/main" id="{FB6B426D-2909-9FB6-C689-CDB91A54949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Entertainment systems are computing devices designed to entertain, such as those used to watch television, listen to music, or play video games.</a:t>
            </a:r>
          </a:p>
          <a:p>
            <a:pPr marL="0" indent="0">
              <a:lnSpc>
                <a:spcPct val="150000"/>
              </a:lnSpc>
              <a:buNone/>
            </a:pPr>
            <a:r>
              <a:rPr lang="en-GB" sz="1400" dirty="0">
                <a:solidFill>
                  <a:srgbClr val="687588"/>
                </a:solidFill>
                <a:latin typeface="Avenir Next LT Pro" panose="020B0504020202020204" pitchFamily="34" charset="77"/>
              </a:rPr>
              <a:t>They usually contain good hard disk storage for storing TV, films, music &amp; games.</a:t>
            </a:r>
          </a:p>
          <a:p>
            <a:pPr marL="0" indent="0">
              <a:lnSpc>
                <a:spcPct val="150000"/>
              </a:lnSpc>
              <a:buNone/>
            </a:pPr>
            <a:r>
              <a:rPr lang="en-GB" sz="1400" dirty="0">
                <a:solidFill>
                  <a:srgbClr val="687588"/>
                </a:solidFill>
                <a:latin typeface="Avenir Next LT Pro" panose="020B0504020202020204" pitchFamily="34" charset="77"/>
              </a:rPr>
              <a:t>They also commonly have built-in internet connectivity capabilities, such as Wi-Fi, for downloading new media directly to them, as well as to access streaming and online gaming services.</a:t>
            </a:r>
          </a:p>
          <a:p>
            <a:pPr marL="0" indent="0">
              <a:lnSpc>
                <a:spcPct val="150000"/>
              </a:lnSpc>
              <a:buNone/>
            </a:pPr>
            <a:r>
              <a:rPr lang="en-GB" sz="1400" dirty="0">
                <a:solidFill>
                  <a:srgbClr val="687588"/>
                </a:solidFill>
                <a:latin typeface="Avenir Next LT Pro" panose="020B0504020202020204" pitchFamily="34" charset="77"/>
              </a:rPr>
              <a:t>Examples of entertainment systems include digital media players, MP3 players &amp; video game consoles.</a:t>
            </a:r>
          </a:p>
        </p:txBody>
      </p:sp>
    </p:spTree>
    <p:extLst>
      <p:ext uri="{BB962C8B-B14F-4D97-AF65-F5344CB8AC3E}">
        <p14:creationId xmlns:p14="http://schemas.microsoft.com/office/powerpoint/2010/main" val="414006695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Purpose of Entertainment Systems</a:t>
            </a:r>
          </a:p>
        </p:txBody>
      </p:sp>
      <p:pic>
        <p:nvPicPr>
          <p:cNvPr id="7" name="Picture Placeholder 6">
            <a:extLst>
              <a:ext uri="{FF2B5EF4-FFF2-40B4-BE49-F238E27FC236}">
                <a16:creationId xmlns:a16="http://schemas.microsoft.com/office/drawing/2014/main" id="{F4ED33F0-865D-628B-A7AB-8C9776F1BA0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Entertainment systems cover a wide range of devices, each with its own use.</a:t>
            </a:r>
          </a:p>
          <a:p>
            <a:pPr marL="0" indent="0">
              <a:lnSpc>
                <a:spcPct val="150000"/>
              </a:lnSpc>
              <a:buNone/>
            </a:pPr>
            <a:r>
              <a:rPr lang="en-GB" sz="1400" b="1" dirty="0">
                <a:solidFill>
                  <a:srgbClr val="687588"/>
                </a:solidFill>
                <a:latin typeface="Avenir Next LT Pro" panose="020B0504020202020204" pitchFamily="34" charset="77"/>
              </a:rPr>
              <a:t>Digital Media Players</a:t>
            </a:r>
          </a:p>
          <a:p>
            <a:pPr marL="0" indent="0">
              <a:lnSpc>
                <a:spcPct val="150000"/>
              </a:lnSpc>
              <a:buNone/>
            </a:pPr>
            <a:r>
              <a:rPr lang="en-GB" sz="1400" dirty="0">
                <a:solidFill>
                  <a:srgbClr val="687588"/>
                </a:solidFill>
                <a:latin typeface="Avenir Next LT Pro" panose="020B0504020202020204" pitchFamily="34" charset="77"/>
              </a:rPr>
              <a:t>These devices allow us to stream digital media, such as films, TV, music, and images, over a network.</a:t>
            </a:r>
          </a:p>
          <a:p>
            <a:pPr marL="0" indent="0">
              <a:lnSpc>
                <a:spcPct val="150000"/>
              </a:lnSpc>
              <a:buNone/>
            </a:pPr>
            <a:r>
              <a:rPr lang="en-GB" sz="1400" dirty="0">
                <a:solidFill>
                  <a:srgbClr val="687588"/>
                </a:solidFill>
                <a:latin typeface="Avenir Next LT Pro" panose="020B0504020202020204" pitchFamily="34" charset="77"/>
              </a:rPr>
              <a:t>You may be familiar with devices like Apple TV &amp; Roku.</a:t>
            </a:r>
          </a:p>
          <a:p>
            <a:pPr marL="0" indent="0">
              <a:lnSpc>
                <a:spcPct val="150000"/>
              </a:lnSpc>
              <a:buNone/>
            </a:pPr>
            <a:r>
              <a:rPr lang="en-GB" sz="1400" dirty="0">
                <a:solidFill>
                  <a:srgbClr val="687588"/>
                </a:solidFill>
                <a:latin typeface="Avenir Next LT Pro" panose="020B0504020202020204" pitchFamily="34" charset="77"/>
              </a:rPr>
              <a:t>Portable media players are similar, except instead of streaming, we download the media to the device and play it off the device’s hard disk.</a:t>
            </a:r>
          </a:p>
        </p:txBody>
      </p:sp>
    </p:spTree>
    <p:extLst>
      <p:ext uri="{BB962C8B-B14F-4D97-AF65-F5344CB8AC3E}">
        <p14:creationId xmlns:p14="http://schemas.microsoft.com/office/powerpoint/2010/main" val="373608735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Purpose of Entertainment Systems</a:t>
            </a:r>
          </a:p>
        </p:txBody>
      </p:sp>
      <p:pic>
        <p:nvPicPr>
          <p:cNvPr id="7" name="Picture Placeholder 6">
            <a:extLst>
              <a:ext uri="{FF2B5EF4-FFF2-40B4-BE49-F238E27FC236}">
                <a16:creationId xmlns:a16="http://schemas.microsoft.com/office/drawing/2014/main" id="{CD602EE5-76B4-018C-B2B5-F6B8AC6E131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MP3 Players</a:t>
            </a:r>
          </a:p>
          <a:p>
            <a:pPr marL="0" indent="0">
              <a:lnSpc>
                <a:spcPct val="150000"/>
              </a:lnSpc>
              <a:buNone/>
            </a:pPr>
            <a:r>
              <a:rPr lang="en-GB" sz="1400" dirty="0">
                <a:solidFill>
                  <a:srgbClr val="687588"/>
                </a:solidFill>
                <a:latin typeface="Avenir Next LT Pro" panose="020B0504020202020204" pitchFamily="34" charset="77"/>
              </a:rPr>
              <a:t>These are used to access &amp; listen to 1000s of music tracks on a small portable device.</a:t>
            </a:r>
          </a:p>
          <a:p>
            <a:pPr marL="0" indent="0">
              <a:lnSpc>
                <a:spcPct val="150000"/>
              </a:lnSpc>
              <a:buNone/>
            </a:pPr>
            <a:r>
              <a:rPr lang="en-GB" sz="1400" dirty="0">
                <a:solidFill>
                  <a:srgbClr val="687588"/>
                </a:solidFill>
                <a:latin typeface="Avenir Next LT Pro" panose="020B0504020202020204" pitchFamily="34" charset="77"/>
              </a:rPr>
              <a:t>It is now common to have MP4 players which can also play video too.</a:t>
            </a:r>
          </a:p>
          <a:p>
            <a:pPr marL="0" indent="0">
              <a:lnSpc>
                <a:spcPct val="150000"/>
              </a:lnSpc>
              <a:buNone/>
            </a:pPr>
            <a:r>
              <a:rPr lang="en-GB" sz="1400" dirty="0">
                <a:solidFill>
                  <a:srgbClr val="687588"/>
                </a:solidFill>
                <a:latin typeface="Avenir Next LT Pro" panose="020B0504020202020204" pitchFamily="34" charset="77"/>
              </a:rPr>
              <a:t>We might also use them to listen to podcasts or other forms of auditory media.</a:t>
            </a:r>
          </a:p>
          <a:p>
            <a:pPr marL="0" indent="0">
              <a:lnSpc>
                <a:spcPct val="150000"/>
              </a:lnSpc>
              <a:buNone/>
            </a:pPr>
            <a:r>
              <a:rPr lang="en-GB" sz="1400" b="1" dirty="0">
                <a:solidFill>
                  <a:srgbClr val="687588"/>
                </a:solidFill>
                <a:latin typeface="Avenir Next LT Pro" panose="020B0504020202020204" pitchFamily="34" charset="77"/>
              </a:rPr>
              <a:t>Video Game Consoles</a:t>
            </a:r>
          </a:p>
          <a:p>
            <a:pPr marL="0" indent="0">
              <a:lnSpc>
                <a:spcPct val="150000"/>
              </a:lnSpc>
              <a:buNone/>
            </a:pPr>
            <a:r>
              <a:rPr lang="en-GB" sz="1400" dirty="0">
                <a:solidFill>
                  <a:srgbClr val="687588"/>
                </a:solidFill>
                <a:latin typeface="Avenir Next LT Pro" panose="020B0504020202020204" pitchFamily="34" charset="77"/>
              </a:rPr>
              <a:t>These devices allow you to play video games.</a:t>
            </a:r>
          </a:p>
          <a:p>
            <a:pPr marL="0" indent="0">
              <a:lnSpc>
                <a:spcPct val="150000"/>
              </a:lnSpc>
              <a:buNone/>
            </a:pPr>
            <a:r>
              <a:rPr lang="en-GB" sz="1400" dirty="0">
                <a:solidFill>
                  <a:srgbClr val="687588"/>
                </a:solidFill>
                <a:latin typeface="Avenir Next LT Pro" panose="020B0504020202020204" pitchFamily="34" charset="77"/>
              </a:rPr>
              <a:t>We can even use the internet to play games with and against other players from all around the world.</a:t>
            </a:r>
          </a:p>
        </p:txBody>
      </p:sp>
    </p:spTree>
    <p:extLst>
      <p:ext uri="{BB962C8B-B14F-4D97-AF65-F5344CB8AC3E}">
        <p14:creationId xmlns:p14="http://schemas.microsoft.com/office/powerpoint/2010/main" val="121359794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Navigation Systems</a:t>
            </a:r>
          </a:p>
        </p:txBody>
      </p:sp>
      <p:pic>
        <p:nvPicPr>
          <p:cNvPr id="7" name="Picture Placeholder 6">
            <a:extLst>
              <a:ext uri="{FF2B5EF4-FFF2-40B4-BE49-F238E27FC236}">
                <a16:creationId xmlns:a16="http://schemas.microsoft.com/office/drawing/2014/main" id="{B65DEDAF-2950-6122-4F37-40420B840C7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Navigation systems are a digital device that uses GPS (Global Positioning System) to provide a real-time map of our current location.</a:t>
            </a:r>
          </a:p>
          <a:p>
            <a:pPr marL="0" indent="0">
              <a:lnSpc>
                <a:spcPct val="150000"/>
              </a:lnSpc>
              <a:buNone/>
            </a:pPr>
            <a:r>
              <a:rPr lang="en-GB" sz="1400" dirty="0">
                <a:solidFill>
                  <a:srgbClr val="687588"/>
                </a:solidFill>
                <a:latin typeface="Avenir Next LT Pro" panose="020B0504020202020204" pitchFamily="34" charset="77"/>
              </a:rPr>
              <a:t>They also include route planning tools to give us directions to a chosen destination.</a:t>
            </a:r>
          </a:p>
          <a:p>
            <a:pPr marL="0" indent="0">
              <a:lnSpc>
                <a:spcPct val="150000"/>
              </a:lnSpc>
              <a:buNone/>
            </a:pPr>
            <a:r>
              <a:rPr lang="en-GB" sz="1400" dirty="0">
                <a:solidFill>
                  <a:srgbClr val="687588"/>
                </a:solidFill>
                <a:latin typeface="Avenir Next LT Pro" panose="020B0504020202020204" pitchFamily="34" charset="77"/>
              </a:rPr>
              <a:t>Often, they also have added features, such as identifying traffic, roadworks and accidents that might delay your journey and take this into consideration to provide an accurate destination time.</a:t>
            </a:r>
          </a:p>
          <a:p>
            <a:pPr marL="0" indent="0">
              <a:lnSpc>
                <a:spcPct val="150000"/>
              </a:lnSpc>
              <a:buNone/>
            </a:pPr>
            <a:r>
              <a:rPr lang="en-GB" sz="1400" dirty="0">
                <a:solidFill>
                  <a:srgbClr val="687588"/>
                </a:solidFill>
                <a:latin typeface="Avenir Next LT Pro" panose="020B0504020202020204" pitchFamily="34" charset="77"/>
              </a:rPr>
              <a:t>An example of a navigation system is an in-car satnav.</a:t>
            </a:r>
          </a:p>
        </p:txBody>
      </p:sp>
    </p:spTree>
    <p:extLst>
      <p:ext uri="{BB962C8B-B14F-4D97-AF65-F5344CB8AC3E}">
        <p14:creationId xmlns:p14="http://schemas.microsoft.com/office/powerpoint/2010/main" val="387757605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Purpose of Navigation Systems</a:t>
            </a:r>
          </a:p>
        </p:txBody>
      </p:sp>
      <p:pic>
        <p:nvPicPr>
          <p:cNvPr id="7" name="Picture Placeholder 6">
            <a:extLst>
              <a:ext uri="{FF2B5EF4-FFF2-40B4-BE49-F238E27FC236}">
                <a16:creationId xmlns:a16="http://schemas.microsoft.com/office/drawing/2014/main" id="{4B21375B-2091-2BA9-7808-31396B65379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In-car satnavs are commonly used instead of traditional maps to help direct you along the fastest route on your car journey. </a:t>
            </a:r>
          </a:p>
          <a:p>
            <a:pPr marL="0" indent="0">
              <a:lnSpc>
                <a:spcPct val="150000"/>
              </a:lnSpc>
              <a:buNone/>
            </a:pPr>
            <a:r>
              <a:rPr lang="en-GB" sz="1400" dirty="0">
                <a:solidFill>
                  <a:srgbClr val="687588"/>
                </a:solidFill>
                <a:latin typeface="Avenir Next LT Pro" panose="020B0504020202020204" pitchFamily="34" charset="77"/>
              </a:rPr>
              <a:t>This can be integrated directly into the car’s dashboard but is often in a standalone device.</a:t>
            </a:r>
          </a:p>
          <a:p>
            <a:pPr marL="0" indent="0">
              <a:lnSpc>
                <a:spcPct val="150000"/>
              </a:lnSpc>
              <a:buNone/>
            </a:pPr>
            <a:r>
              <a:rPr lang="en-GB" sz="1400" dirty="0">
                <a:solidFill>
                  <a:srgbClr val="687588"/>
                </a:solidFill>
                <a:latin typeface="Avenir Next LT Pro" panose="020B0504020202020204" pitchFamily="34" charset="77"/>
              </a:rPr>
              <a:t>TomTom is a popular brand for these devices.</a:t>
            </a:r>
          </a:p>
          <a:p>
            <a:pPr marL="0" indent="0">
              <a:lnSpc>
                <a:spcPct val="150000"/>
              </a:lnSpc>
              <a:buNone/>
            </a:pPr>
            <a:r>
              <a:rPr lang="en-GB" sz="1400" dirty="0">
                <a:solidFill>
                  <a:srgbClr val="687588"/>
                </a:solidFill>
                <a:latin typeface="Avenir Next LT Pro" panose="020B0504020202020204" pitchFamily="34" charset="77"/>
              </a:rPr>
              <a:t>Nowadays, we often see navigation systems built into smartphones for use when driving, walking, cycling, or taking public transport.</a:t>
            </a:r>
          </a:p>
          <a:p>
            <a:pPr marL="0" indent="0">
              <a:lnSpc>
                <a:spcPct val="150000"/>
              </a:lnSpc>
              <a:buNone/>
            </a:pPr>
            <a:r>
              <a:rPr lang="en-GB" sz="1400" dirty="0">
                <a:solidFill>
                  <a:srgbClr val="687588"/>
                </a:solidFill>
                <a:latin typeface="Avenir Next LT Pro" panose="020B0504020202020204" pitchFamily="34" charset="77"/>
              </a:rPr>
              <a:t>For most people, standalone satnav devices have been completely replaced by their smartphones.</a:t>
            </a:r>
          </a:p>
        </p:txBody>
      </p:sp>
    </p:spTree>
    <p:extLst>
      <p:ext uri="{BB962C8B-B14F-4D97-AF65-F5344CB8AC3E}">
        <p14:creationId xmlns:p14="http://schemas.microsoft.com/office/powerpoint/2010/main" val="218643887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Lesson Summary</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A digital device is a piece of physical equipment that uses digital data.</a:t>
            </a:r>
          </a:p>
          <a:p>
            <a:pPr marL="0" indent="0">
              <a:lnSpc>
                <a:spcPct val="150000"/>
              </a:lnSpc>
              <a:buNone/>
            </a:pPr>
            <a:r>
              <a:rPr lang="en-GB" sz="1400" dirty="0">
                <a:solidFill>
                  <a:srgbClr val="687588"/>
                </a:solidFill>
                <a:latin typeface="Avenir Next LT Pro" panose="020B0504020202020204" pitchFamily="34" charset="77"/>
              </a:rPr>
              <a:t>Personal computers are general-purpose computing devices like desktops and laptops.</a:t>
            </a:r>
          </a:p>
          <a:p>
            <a:pPr marL="0" indent="0">
              <a:lnSpc>
                <a:spcPct val="150000"/>
              </a:lnSpc>
              <a:buNone/>
            </a:pPr>
            <a:r>
              <a:rPr lang="en-GB" sz="1400" dirty="0">
                <a:solidFill>
                  <a:srgbClr val="687588"/>
                </a:solidFill>
                <a:latin typeface="Avenir Next LT Pro" panose="020B0504020202020204" pitchFamily="34" charset="77"/>
              </a:rPr>
              <a:t>Servers are used to manage access to web pages, email, files &amp; printers.</a:t>
            </a:r>
          </a:p>
          <a:p>
            <a:pPr marL="0" indent="0">
              <a:lnSpc>
                <a:spcPct val="150000"/>
              </a:lnSpc>
              <a:buNone/>
            </a:pPr>
            <a:r>
              <a:rPr lang="en-GB" sz="1400" dirty="0">
                <a:solidFill>
                  <a:srgbClr val="687588"/>
                </a:solidFill>
                <a:latin typeface="Avenir Next LT Pro" panose="020B0504020202020204" pitchFamily="34" charset="77"/>
              </a:rPr>
              <a:t>Mobile devices are digital devices designed to be portable, by being compact, lightweight, and running on battery power.</a:t>
            </a:r>
          </a:p>
          <a:p>
            <a:pPr marL="0" indent="0">
              <a:lnSpc>
                <a:spcPct val="150000"/>
              </a:lnSpc>
              <a:buNone/>
            </a:pPr>
            <a:r>
              <a:rPr lang="en-GB" sz="1400" dirty="0">
                <a:solidFill>
                  <a:srgbClr val="687588"/>
                </a:solidFill>
                <a:latin typeface="Avenir Next LT Pro" panose="020B0504020202020204" pitchFamily="34" charset="77"/>
              </a:rPr>
              <a:t>Entertainment systems are devices used purely for entertainment purposes, such as watching TV, listening to music, and playing games.</a:t>
            </a:r>
          </a:p>
          <a:p>
            <a:pPr marL="0" indent="0">
              <a:lnSpc>
                <a:spcPct val="150000"/>
              </a:lnSpc>
              <a:buNone/>
            </a:pPr>
            <a:r>
              <a:rPr lang="en-GB" sz="1400" dirty="0">
                <a:solidFill>
                  <a:srgbClr val="687588"/>
                </a:solidFill>
                <a:latin typeface="Avenir Next LT Pro" panose="020B0504020202020204" pitchFamily="34" charset="77"/>
              </a:rPr>
              <a:t>Navigation systems are devices that use GPS to locate you on a map and plan routes to a chosen destination.</a:t>
            </a:r>
          </a:p>
        </p:txBody>
      </p:sp>
    </p:spTree>
    <p:extLst>
      <p:ext uri="{BB962C8B-B14F-4D97-AF65-F5344CB8AC3E}">
        <p14:creationId xmlns:p14="http://schemas.microsoft.com/office/powerpoint/2010/main" val="2255098656"/>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F7B7F5-8E11-6ACF-69B9-3DC4742E4234}"/>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a:t>
            </a:r>
            <a:r>
              <a:rPr lang="en-GB"/>
              <a:t>They must not be shared with or used by any third-party outside of the institution in any form.</a:t>
            </a:r>
          </a:p>
        </p:txBody>
      </p:sp>
    </p:spTree>
    <p:extLst>
      <p:ext uri="{BB962C8B-B14F-4D97-AF65-F5344CB8AC3E}">
        <p14:creationId xmlns:p14="http://schemas.microsoft.com/office/powerpoint/2010/main" val="72198796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sz="2800" dirty="0"/>
              <a:t>Introduction</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A digital device is a piece of physical equipment that uses digital data, such as by sending, receiving, storing or processing it.</a:t>
            </a:r>
          </a:p>
          <a:p>
            <a:pPr marL="0" indent="0">
              <a:lnSpc>
                <a:spcPct val="150000"/>
              </a:lnSpc>
              <a:buNone/>
            </a:pPr>
            <a:r>
              <a:rPr lang="en-GB" sz="1400" dirty="0">
                <a:solidFill>
                  <a:srgbClr val="687588"/>
                </a:solidFill>
                <a:latin typeface="Avenir Next LT Pro" panose="020B0504020202020204" pitchFamily="34" charset="77"/>
              </a:rPr>
              <a:t>We rely on them in our lives for all sorts of reasons, such as getting directions, doing our shopping, or managing our business finances.</a:t>
            </a:r>
          </a:p>
          <a:p>
            <a:pPr marL="0" indent="0">
              <a:lnSpc>
                <a:spcPct val="150000"/>
              </a:lnSpc>
              <a:buNone/>
            </a:pPr>
            <a:r>
              <a:rPr lang="en-GB" sz="1400" dirty="0">
                <a:solidFill>
                  <a:srgbClr val="687588"/>
                </a:solidFill>
                <a:latin typeface="Avenir Next LT Pro" panose="020B0504020202020204" pitchFamily="34" charset="77"/>
              </a:rPr>
              <a:t>In this lesson, we’ll learn about the features of:</a:t>
            </a:r>
          </a:p>
          <a:p>
            <a:pPr marL="342900" indent="-342900">
              <a:lnSpc>
                <a:spcPct val="100000"/>
              </a:lnSpc>
              <a:buFont typeface="+mj-lt"/>
              <a:buAutoNum type="arabicPeriod"/>
            </a:pPr>
            <a:r>
              <a:rPr lang="en-GB" sz="1400" dirty="0">
                <a:solidFill>
                  <a:srgbClr val="687588"/>
                </a:solidFill>
                <a:latin typeface="Avenir Next LT Pro" panose="020B0504020202020204" pitchFamily="34" charset="77"/>
              </a:rPr>
              <a:t>Personal computers</a:t>
            </a:r>
          </a:p>
          <a:p>
            <a:pPr marL="342900" indent="-342900">
              <a:lnSpc>
                <a:spcPct val="100000"/>
              </a:lnSpc>
              <a:buFont typeface="+mj-lt"/>
              <a:buAutoNum type="arabicPeriod"/>
            </a:pPr>
            <a:r>
              <a:rPr lang="en-GB" sz="1400" dirty="0">
                <a:solidFill>
                  <a:srgbClr val="687588"/>
                </a:solidFill>
                <a:latin typeface="Avenir Next LT Pro" panose="020B0504020202020204" pitchFamily="34" charset="77"/>
              </a:rPr>
              <a:t>Servers</a:t>
            </a:r>
          </a:p>
          <a:p>
            <a:pPr marL="342900" indent="-342900">
              <a:lnSpc>
                <a:spcPct val="100000"/>
              </a:lnSpc>
              <a:buFont typeface="+mj-lt"/>
              <a:buAutoNum type="arabicPeriod"/>
            </a:pPr>
            <a:r>
              <a:rPr lang="en-GB" sz="1400" dirty="0">
                <a:solidFill>
                  <a:srgbClr val="687588"/>
                </a:solidFill>
                <a:latin typeface="Avenir Next LT Pro" panose="020B0504020202020204" pitchFamily="34" charset="77"/>
              </a:rPr>
              <a:t>Mobile devices</a:t>
            </a:r>
          </a:p>
          <a:p>
            <a:pPr marL="342900" indent="-342900">
              <a:lnSpc>
                <a:spcPct val="100000"/>
              </a:lnSpc>
              <a:buFont typeface="+mj-lt"/>
              <a:buAutoNum type="arabicPeriod"/>
            </a:pPr>
            <a:r>
              <a:rPr lang="en-GB" dirty="0">
                <a:latin typeface="Avenir Next LT Pro" panose="020B0504020202020204" pitchFamily="34" charset="77"/>
              </a:rPr>
              <a:t>Entertainment systems</a:t>
            </a:r>
          </a:p>
          <a:p>
            <a:pPr marL="342900" indent="-342900">
              <a:lnSpc>
                <a:spcPct val="100000"/>
              </a:lnSpc>
              <a:buFont typeface="+mj-lt"/>
              <a:buAutoNum type="arabicPeriod"/>
            </a:pPr>
            <a:r>
              <a:rPr lang="en-GB" sz="1400" dirty="0">
                <a:solidFill>
                  <a:srgbClr val="687588"/>
                </a:solidFill>
                <a:latin typeface="Avenir Next LT Pro" panose="020B0504020202020204" pitchFamily="34" charset="77"/>
              </a:rPr>
              <a:t>Navigation systems</a:t>
            </a:r>
          </a:p>
          <a:p>
            <a:pPr marL="342900" indent="-342900">
              <a:lnSpc>
                <a:spcPct val="100000"/>
              </a:lnSpc>
              <a:buFont typeface="+mj-lt"/>
              <a:buAutoNum type="arabicPeriod"/>
            </a:pPr>
            <a:endParaRPr lang="en-GB" sz="1400" dirty="0">
              <a:solidFill>
                <a:srgbClr val="687588"/>
              </a:solidFill>
              <a:latin typeface="Avenir Next LT Pro" panose="020B0504020202020204" pitchFamily="34" charset="77"/>
            </a:endParaRPr>
          </a:p>
        </p:txBody>
      </p:sp>
    </p:spTree>
    <p:extLst>
      <p:ext uri="{BB962C8B-B14F-4D97-AF65-F5344CB8AC3E}">
        <p14:creationId xmlns:p14="http://schemas.microsoft.com/office/powerpoint/2010/main" val="22849197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Personal Computers</a:t>
            </a:r>
          </a:p>
        </p:txBody>
      </p:sp>
      <p:pic>
        <p:nvPicPr>
          <p:cNvPr id="7" name="Picture Placeholder 6">
            <a:extLst>
              <a:ext uri="{FF2B5EF4-FFF2-40B4-BE49-F238E27FC236}">
                <a16:creationId xmlns:a16="http://schemas.microsoft.com/office/drawing/2014/main" id="{EE107192-5027-5CB1-2352-A4519001C2A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These are general-purpose computing devices that are small and cheap enough to be used by individuals.</a:t>
            </a:r>
            <a:endParaRPr lang="en-GB" dirty="0"/>
          </a:p>
          <a:p>
            <a:pPr marL="0" indent="0">
              <a:lnSpc>
                <a:spcPct val="150000"/>
              </a:lnSpc>
              <a:buNone/>
            </a:pPr>
            <a:r>
              <a:rPr lang="en-GB" sz="1400" dirty="0">
                <a:solidFill>
                  <a:srgbClr val="687588"/>
                </a:solidFill>
                <a:latin typeface="Avenir Next LT Pro" panose="020B0504020202020204" pitchFamily="34" charset="77"/>
              </a:rPr>
              <a:t>They can perform most common computing tasks.  That’s why we refer to them as being ‘general purpose’. By installing a new software application, our computer becomes capable of performing a completely new function.</a:t>
            </a:r>
          </a:p>
          <a:p>
            <a:pPr marL="0" indent="0">
              <a:lnSpc>
                <a:spcPct val="150000"/>
              </a:lnSpc>
              <a:buNone/>
            </a:pPr>
            <a:r>
              <a:rPr lang="en-GB" sz="1400" dirty="0">
                <a:solidFill>
                  <a:srgbClr val="687588"/>
                </a:solidFill>
                <a:latin typeface="Avenir Next LT Pro" panose="020B0504020202020204" pitchFamily="34" charset="77"/>
              </a:rPr>
              <a:t>Personal computers contain individual processors, RAM &amp; hard disk components, as well as expansion ports.</a:t>
            </a:r>
          </a:p>
          <a:p>
            <a:pPr marL="0" indent="0">
              <a:lnSpc>
                <a:spcPct val="150000"/>
              </a:lnSpc>
              <a:buNone/>
            </a:pPr>
            <a:r>
              <a:rPr lang="en-GB" sz="1400" dirty="0">
                <a:solidFill>
                  <a:srgbClr val="687588"/>
                </a:solidFill>
                <a:latin typeface="Avenir Next LT Pro" panose="020B0504020202020204" pitchFamily="34" charset="77"/>
              </a:rPr>
              <a:t>This makes it very easy to upgrade our device to add additional capabilities, such as replacing the hard disk to add more storage or adding a graphics card to an expansion port to improve its graphics processing power.</a:t>
            </a:r>
          </a:p>
          <a:p>
            <a:pPr marL="0" indent="0">
              <a:lnSpc>
                <a:spcPct val="150000"/>
              </a:lnSpc>
              <a:buNone/>
            </a:pPr>
            <a:r>
              <a:rPr lang="en-GB" sz="1400" dirty="0">
                <a:solidFill>
                  <a:srgbClr val="687588"/>
                </a:solidFill>
                <a:latin typeface="Avenir Next LT Pro" panose="020B0504020202020204" pitchFamily="34" charset="77"/>
              </a:rPr>
              <a:t>Examples of personal computers include desktops &amp; laptops.</a:t>
            </a:r>
          </a:p>
        </p:txBody>
      </p:sp>
    </p:spTree>
    <p:extLst>
      <p:ext uri="{BB962C8B-B14F-4D97-AF65-F5344CB8AC3E}">
        <p14:creationId xmlns:p14="http://schemas.microsoft.com/office/powerpoint/2010/main" val="14648834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Purpose of Personal Computers</a:t>
            </a:r>
          </a:p>
        </p:txBody>
      </p:sp>
      <p:pic>
        <p:nvPicPr>
          <p:cNvPr id="10" name="Picture Placeholder 9">
            <a:extLst>
              <a:ext uri="{FF2B5EF4-FFF2-40B4-BE49-F238E27FC236}">
                <a16:creationId xmlns:a16="http://schemas.microsoft.com/office/drawing/2014/main" id="{133FBB55-5E51-C81F-A96F-2C506CB2D39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Because personal computers are general-purpose devices, they really have a wide range of functions.</a:t>
            </a:r>
          </a:p>
          <a:p>
            <a:pPr marL="0" indent="0">
              <a:lnSpc>
                <a:spcPct val="150000"/>
              </a:lnSpc>
              <a:buNone/>
            </a:pPr>
            <a:r>
              <a:rPr lang="en-GB" sz="1400" dirty="0">
                <a:solidFill>
                  <a:srgbClr val="687588"/>
                </a:solidFill>
                <a:latin typeface="Avenir Next LT Pro" panose="020B0504020202020204" pitchFamily="34" charset="77"/>
              </a:rPr>
              <a:t>However, there are some particularly popular uses.</a:t>
            </a:r>
          </a:p>
          <a:p>
            <a:pPr marL="0" indent="0">
              <a:lnSpc>
                <a:spcPct val="150000"/>
              </a:lnSpc>
              <a:buNone/>
            </a:pPr>
            <a:r>
              <a:rPr lang="en-GB" sz="1400" dirty="0">
                <a:solidFill>
                  <a:srgbClr val="687588"/>
                </a:solidFill>
                <a:latin typeface="Avenir Next LT Pro" panose="020B0504020202020204" pitchFamily="34" charset="77"/>
              </a:rPr>
              <a:t>In the workplace, we often use them for word processing, desktop publishing, spreadsheets and database management systems.</a:t>
            </a:r>
          </a:p>
          <a:p>
            <a:pPr marL="0" indent="0">
              <a:lnSpc>
                <a:spcPct val="150000"/>
              </a:lnSpc>
              <a:buNone/>
            </a:pPr>
            <a:r>
              <a:rPr lang="en-GB" sz="1400" dirty="0">
                <a:solidFill>
                  <a:srgbClr val="687588"/>
                </a:solidFill>
                <a:latin typeface="Avenir Next LT Pro" panose="020B0504020202020204" pitchFamily="34" charset="77"/>
              </a:rPr>
              <a:t>They’re also popular for creative tasks like graphics, music and film editing.</a:t>
            </a:r>
          </a:p>
          <a:p>
            <a:pPr marL="0" indent="0">
              <a:lnSpc>
                <a:spcPct val="150000"/>
              </a:lnSpc>
              <a:buNone/>
            </a:pPr>
            <a:r>
              <a:rPr lang="en-GB" sz="1400" dirty="0">
                <a:solidFill>
                  <a:srgbClr val="687588"/>
                </a:solidFill>
                <a:latin typeface="Avenir Next LT Pro" panose="020B0504020202020204" pitchFamily="34" charset="77"/>
              </a:rPr>
              <a:t>This is due to the wide availability of software, good processing capabilities and the range of available input devices.</a:t>
            </a:r>
          </a:p>
          <a:p>
            <a:pPr marL="0" indent="0">
              <a:lnSpc>
                <a:spcPct val="150000"/>
              </a:lnSpc>
              <a:buNone/>
            </a:pPr>
            <a:r>
              <a:rPr lang="en-GB" sz="1400" dirty="0">
                <a:solidFill>
                  <a:srgbClr val="687588"/>
                </a:solidFill>
                <a:latin typeface="Avenir Next LT Pro" panose="020B0504020202020204" pitchFamily="34" charset="77"/>
              </a:rPr>
              <a:t>For example, a mobile device doesn’t generally have a keyboard and is, therefore, not as useful for word processing as a desktop or laptop.</a:t>
            </a:r>
          </a:p>
        </p:txBody>
      </p:sp>
    </p:spTree>
    <p:extLst>
      <p:ext uri="{BB962C8B-B14F-4D97-AF65-F5344CB8AC3E}">
        <p14:creationId xmlns:p14="http://schemas.microsoft.com/office/powerpoint/2010/main" val="301741457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Purpose of Personal Computers</a:t>
            </a:r>
          </a:p>
        </p:txBody>
      </p:sp>
      <p:pic>
        <p:nvPicPr>
          <p:cNvPr id="7" name="Picture Placeholder 6">
            <a:extLst>
              <a:ext uri="{FF2B5EF4-FFF2-40B4-BE49-F238E27FC236}">
                <a16:creationId xmlns:a16="http://schemas.microsoft.com/office/drawing/2014/main" id="{2E017FBE-16BB-82D4-1F95-F526F8957E6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In our personal lives, they’re also commonly used for accessing the internet, such as surfing the web and email.</a:t>
            </a:r>
          </a:p>
          <a:p>
            <a:pPr marL="0" indent="0">
              <a:lnSpc>
                <a:spcPct val="150000"/>
              </a:lnSpc>
              <a:buNone/>
            </a:pPr>
            <a:r>
              <a:rPr lang="en-GB" sz="1400" dirty="0">
                <a:solidFill>
                  <a:srgbClr val="687588"/>
                </a:solidFill>
                <a:latin typeface="Avenir Next LT Pro" panose="020B0504020202020204" pitchFamily="34" charset="77"/>
              </a:rPr>
              <a:t>These devices almost always come with networking capabilities which make them useful for this.</a:t>
            </a:r>
          </a:p>
          <a:p>
            <a:pPr marL="0" indent="0">
              <a:lnSpc>
                <a:spcPct val="150000"/>
              </a:lnSpc>
              <a:buNone/>
            </a:pPr>
            <a:r>
              <a:rPr lang="en-GB" sz="1400" dirty="0">
                <a:solidFill>
                  <a:srgbClr val="687588"/>
                </a:solidFill>
                <a:latin typeface="Avenir Next LT Pro" panose="020B0504020202020204" pitchFamily="34" charset="77"/>
              </a:rPr>
              <a:t>They’re also used for gaming, but this requires an expensive graphics card normally.</a:t>
            </a:r>
          </a:p>
        </p:txBody>
      </p:sp>
    </p:spTree>
    <p:extLst>
      <p:ext uri="{BB962C8B-B14F-4D97-AF65-F5344CB8AC3E}">
        <p14:creationId xmlns:p14="http://schemas.microsoft.com/office/powerpoint/2010/main" val="378227799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Servers</a:t>
            </a:r>
          </a:p>
        </p:txBody>
      </p:sp>
      <p:pic>
        <p:nvPicPr>
          <p:cNvPr id="7" name="Picture Placeholder 6">
            <a:extLst>
              <a:ext uri="{FF2B5EF4-FFF2-40B4-BE49-F238E27FC236}">
                <a16:creationId xmlns:a16="http://schemas.microsoft.com/office/drawing/2014/main" id="{E8F82EE5-DF26-8526-334E-725F94A79B1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Servers are computers that manage access to different resources and services over a network.</a:t>
            </a:r>
          </a:p>
          <a:p>
            <a:pPr marL="0" indent="0">
              <a:lnSpc>
                <a:spcPct val="150000"/>
              </a:lnSpc>
              <a:buNone/>
            </a:pPr>
            <a:r>
              <a:rPr lang="en-GB" sz="1400" dirty="0">
                <a:solidFill>
                  <a:srgbClr val="687588"/>
                </a:solidFill>
                <a:latin typeface="Avenir Next LT Pro" panose="020B0504020202020204" pitchFamily="34" charset="77"/>
              </a:rPr>
              <a:t>Other devices, like personal computers, connect to the server via a range of means such as Ethernet cables &amp; Wi-Fi. This is how a network is formed.</a:t>
            </a:r>
          </a:p>
          <a:p>
            <a:pPr marL="0" indent="0">
              <a:lnSpc>
                <a:spcPct val="150000"/>
              </a:lnSpc>
              <a:buNone/>
            </a:pPr>
            <a:r>
              <a:rPr lang="en-GB" sz="1400" dirty="0">
                <a:solidFill>
                  <a:srgbClr val="687588"/>
                </a:solidFill>
                <a:latin typeface="Avenir Next LT Pro" panose="020B0504020202020204" pitchFamily="34" charset="77"/>
              </a:rPr>
              <a:t>The other devices (known as clients) can then access the resources and services it is providing.</a:t>
            </a:r>
          </a:p>
          <a:p>
            <a:pPr marL="0" indent="0">
              <a:lnSpc>
                <a:spcPct val="150000"/>
              </a:lnSpc>
              <a:buNone/>
            </a:pPr>
            <a:r>
              <a:rPr lang="en-GB" sz="1400" dirty="0">
                <a:solidFill>
                  <a:srgbClr val="687588"/>
                </a:solidFill>
                <a:latin typeface="Avenir Next LT Pro" panose="020B0504020202020204" pitchFamily="34" charset="77"/>
              </a:rPr>
              <a:t>As a device, servers are actually very similar to personal computers.</a:t>
            </a:r>
          </a:p>
          <a:p>
            <a:pPr marL="0" indent="0">
              <a:lnSpc>
                <a:spcPct val="150000"/>
              </a:lnSpc>
              <a:buNone/>
            </a:pPr>
            <a:r>
              <a:rPr lang="en-GB" sz="1400" dirty="0">
                <a:solidFill>
                  <a:srgbClr val="687588"/>
                </a:solidFill>
                <a:latin typeface="Avenir Next LT Pro" panose="020B0504020202020204" pitchFamily="34" charset="77"/>
              </a:rPr>
              <a:t>However, they commonly contain a larger storage capacity, higher processing power and larger amount of memory. </a:t>
            </a:r>
          </a:p>
          <a:p>
            <a:pPr marL="0" indent="0">
              <a:lnSpc>
                <a:spcPct val="150000"/>
              </a:lnSpc>
              <a:buNone/>
            </a:pPr>
            <a:r>
              <a:rPr lang="en-GB" sz="1400" dirty="0">
                <a:solidFill>
                  <a:srgbClr val="687588"/>
                </a:solidFill>
                <a:latin typeface="Avenir Next LT Pro" panose="020B0504020202020204" pitchFamily="34" charset="77"/>
              </a:rPr>
              <a:t>Examples of servers include web servers, mail servers, file servers and print servers.</a:t>
            </a:r>
          </a:p>
        </p:txBody>
      </p:sp>
    </p:spTree>
    <p:extLst>
      <p:ext uri="{BB962C8B-B14F-4D97-AF65-F5344CB8AC3E}">
        <p14:creationId xmlns:p14="http://schemas.microsoft.com/office/powerpoint/2010/main" val="28838006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Purpose of Servers</a:t>
            </a:r>
          </a:p>
        </p:txBody>
      </p:sp>
      <p:pic>
        <p:nvPicPr>
          <p:cNvPr id="7" name="Picture Placeholder 6">
            <a:extLst>
              <a:ext uri="{FF2B5EF4-FFF2-40B4-BE49-F238E27FC236}">
                <a16:creationId xmlns:a16="http://schemas.microsoft.com/office/drawing/2014/main" id="{5F2EA973-8975-DF2C-A45E-6B3D1B785D0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There are different types of servers, and each has its own particular use for the business.</a:t>
            </a:r>
          </a:p>
          <a:p>
            <a:pPr marL="0" indent="0">
              <a:lnSpc>
                <a:spcPct val="150000"/>
              </a:lnSpc>
              <a:buNone/>
            </a:pPr>
            <a:r>
              <a:rPr lang="en-GB" sz="1400" dirty="0">
                <a:solidFill>
                  <a:srgbClr val="687588"/>
                </a:solidFill>
                <a:latin typeface="Avenir Next LT Pro" panose="020B0504020202020204" pitchFamily="34" charset="77"/>
              </a:rPr>
              <a:t>Some of the most common types of servers include:</a:t>
            </a:r>
          </a:p>
          <a:p>
            <a:pPr marL="342900" indent="-342900">
              <a:lnSpc>
                <a:spcPct val="100000"/>
              </a:lnSpc>
              <a:buFont typeface="Arial" panose="020B0604020202020204" pitchFamily="34" charset="0"/>
              <a:buChar char="•"/>
            </a:pPr>
            <a:r>
              <a:rPr lang="en-GB" sz="1400" dirty="0">
                <a:solidFill>
                  <a:srgbClr val="687588"/>
                </a:solidFill>
                <a:latin typeface="Avenir Next LT Pro" panose="020B0504020202020204" pitchFamily="34" charset="77"/>
              </a:rPr>
              <a:t>Web servers</a:t>
            </a:r>
          </a:p>
          <a:p>
            <a:pPr marL="342900" indent="-342900">
              <a:lnSpc>
                <a:spcPct val="100000"/>
              </a:lnSpc>
              <a:buFont typeface="Arial" panose="020B0604020202020204" pitchFamily="34" charset="0"/>
              <a:buChar char="•"/>
            </a:pPr>
            <a:r>
              <a:rPr lang="en-GB" sz="1400" dirty="0">
                <a:solidFill>
                  <a:srgbClr val="687588"/>
                </a:solidFill>
                <a:latin typeface="Avenir Next LT Pro" panose="020B0504020202020204" pitchFamily="34" charset="77"/>
              </a:rPr>
              <a:t>Mail servers</a:t>
            </a:r>
          </a:p>
          <a:p>
            <a:pPr marL="342900" indent="-342900">
              <a:lnSpc>
                <a:spcPct val="100000"/>
              </a:lnSpc>
              <a:buFont typeface="Arial" panose="020B0604020202020204" pitchFamily="34" charset="0"/>
              <a:buChar char="•"/>
            </a:pPr>
            <a:r>
              <a:rPr lang="en-GB" sz="1400" dirty="0">
                <a:solidFill>
                  <a:srgbClr val="687588"/>
                </a:solidFill>
                <a:latin typeface="Avenir Next LT Pro" panose="020B0504020202020204" pitchFamily="34" charset="77"/>
              </a:rPr>
              <a:t>File servers</a:t>
            </a:r>
          </a:p>
          <a:p>
            <a:pPr marL="342900" indent="-342900">
              <a:lnSpc>
                <a:spcPct val="100000"/>
              </a:lnSpc>
              <a:buFont typeface="Arial" panose="020B0604020202020204" pitchFamily="34" charset="0"/>
              <a:buChar char="•"/>
            </a:pPr>
            <a:r>
              <a:rPr lang="en-GB" sz="1400" dirty="0">
                <a:solidFill>
                  <a:srgbClr val="687588"/>
                </a:solidFill>
                <a:latin typeface="Avenir Next LT Pro" panose="020B0504020202020204" pitchFamily="34" charset="77"/>
              </a:rPr>
              <a:t>Print servers</a:t>
            </a:r>
          </a:p>
          <a:p>
            <a:pPr marL="0" indent="0">
              <a:lnSpc>
                <a:spcPct val="150000"/>
              </a:lnSpc>
              <a:buNone/>
            </a:pPr>
            <a:r>
              <a:rPr lang="en-GB" sz="1400" dirty="0">
                <a:solidFill>
                  <a:srgbClr val="687588"/>
                </a:solidFill>
                <a:latin typeface="Avenir Next LT Pro" panose="020B0504020202020204" pitchFamily="34" charset="77"/>
              </a:rPr>
              <a:t>Let’s look at the purpose of each of these types of servers in turn.</a:t>
            </a:r>
          </a:p>
        </p:txBody>
      </p:sp>
    </p:spTree>
    <p:extLst>
      <p:ext uri="{BB962C8B-B14F-4D97-AF65-F5344CB8AC3E}">
        <p14:creationId xmlns:p14="http://schemas.microsoft.com/office/powerpoint/2010/main" val="372857935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Purpose of Servers</a:t>
            </a:r>
          </a:p>
        </p:txBody>
      </p:sp>
      <p:pic>
        <p:nvPicPr>
          <p:cNvPr id="7" name="Picture Placeholder 6">
            <a:extLst>
              <a:ext uri="{FF2B5EF4-FFF2-40B4-BE49-F238E27FC236}">
                <a16:creationId xmlns:a16="http://schemas.microsoft.com/office/drawing/2014/main" id="{DA6BB7AB-A03B-B18C-EFCA-F04634D345C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Web Servers</a:t>
            </a:r>
          </a:p>
          <a:p>
            <a:pPr marL="0" indent="0">
              <a:lnSpc>
                <a:spcPct val="150000"/>
              </a:lnSpc>
              <a:buNone/>
            </a:pPr>
            <a:r>
              <a:rPr lang="en-GB" sz="1400" dirty="0">
                <a:solidFill>
                  <a:srgbClr val="687588"/>
                </a:solidFill>
                <a:latin typeface="Avenir Next LT Pro" panose="020B0504020202020204" pitchFamily="34" charset="77"/>
              </a:rPr>
              <a:t>Web servers are used to manage access to web pages.</a:t>
            </a:r>
          </a:p>
          <a:p>
            <a:pPr marL="0" indent="0">
              <a:lnSpc>
                <a:spcPct val="150000"/>
              </a:lnSpc>
              <a:buNone/>
            </a:pPr>
            <a:r>
              <a:rPr lang="en-GB" sz="1400" dirty="0">
                <a:solidFill>
                  <a:srgbClr val="687588"/>
                </a:solidFill>
                <a:latin typeface="Avenir Next LT Pro" panose="020B0504020202020204" pitchFamily="34" charset="77"/>
              </a:rPr>
              <a:t>The web server stores the web page and associated files. When a client computer makes a request for a web page to the server the web server locates the correct files and then sends them back to the client.</a:t>
            </a:r>
          </a:p>
          <a:p>
            <a:pPr marL="0" indent="0">
              <a:lnSpc>
                <a:spcPct val="150000"/>
              </a:lnSpc>
              <a:buNone/>
            </a:pPr>
            <a:r>
              <a:rPr lang="en-GB" sz="1400" b="1" dirty="0">
                <a:solidFill>
                  <a:srgbClr val="687588"/>
                </a:solidFill>
                <a:latin typeface="Avenir Next LT Pro" panose="020B0504020202020204" pitchFamily="34" charset="77"/>
              </a:rPr>
              <a:t>Mail Servers</a:t>
            </a:r>
          </a:p>
          <a:p>
            <a:pPr marL="0" indent="0">
              <a:lnSpc>
                <a:spcPct val="150000"/>
              </a:lnSpc>
              <a:buNone/>
            </a:pPr>
            <a:r>
              <a:rPr lang="en-GB" sz="1400" dirty="0">
                <a:solidFill>
                  <a:srgbClr val="687588"/>
                </a:solidFill>
                <a:latin typeface="Avenir Next LT Pro" panose="020B0504020202020204" pitchFamily="34" charset="77"/>
              </a:rPr>
              <a:t>In a similar way, mail servers manage access to email.</a:t>
            </a:r>
          </a:p>
          <a:p>
            <a:pPr marL="0" indent="0">
              <a:lnSpc>
                <a:spcPct val="150000"/>
              </a:lnSpc>
              <a:buNone/>
            </a:pPr>
            <a:r>
              <a:rPr lang="en-GB" sz="1400" dirty="0">
                <a:solidFill>
                  <a:srgbClr val="687588"/>
                </a:solidFill>
                <a:latin typeface="Avenir Next LT Pro" panose="020B0504020202020204" pitchFamily="34" charset="77"/>
              </a:rPr>
              <a:t>When you write an email and press send on your personal computer, it first goes to your outgoing mail server. This mail server then sends the message across the network to the recipient’s mail server, where it is stored in their mailbox. When the recipients log into their email client the mail server will forward the email to their computer.</a:t>
            </a:r>
          </a:p>
        </p:txBody>
      </p:sp>
    </p:spTree>
    <p:extLst>
      <p:ext uri="{BB962C8B-B14F-4D97-AF65-F5344CB8AC3E}">
        <p14:creationId xmlns:p14="http://schemas.microsoft.com/office/powerpoint/2010/main" val="272084353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Purpose of Servers</a:t>
            </a:r>
          </a:p>
        </p:txBody>
      </p:sp>
      <p:pic>
        <p:nvPicPr>
          <p:cNvPr id="7" name="Picture Placeholder 6">
            <a:extLst>
              <a:ext uri="{FF2B5EF4-FFF2-40B4-BE49-F238E27FC236}">
                <a16:creationId xmlns:a16="http://schemas.microsoft.com/office/drawing/2014/main" id="{0A01C5A4-8C75-9944-132F-F5750B4300C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b="1" dirty="0">
                <a:solidFill>
                  <a:srgbClr val="687588"/>
                </a:solidFill>
                <a:latin typeface="Avenir Next LT Pro" panose="020B0504020202020204" pitchFamily="34" charset="77"/>
              </a:rPr>
              <a:t>File Servers</a:t>
            </a:r>
          </a:p>
          <a:p>
            <a:pPr marL="0" indent="0">
              <a:lnSpc>
                <a:spcPct val="150000"/>
              </a:lnSpc>
              <a:buNone/>
            </a:pPr>
            <a:r>
              <a:rPr lang="en-GB" sz="1400" dirty="0">
                <a:solidFill>
                  <a:srgbClr val="687588"/>
                </a:solidFill>
                <a:latin typeface="Avenir Next LT Pro" panose="020B0504020202020204" pitchFamily="34" charset="77"/>
              </a:rPr>
              <a:t>File servers store your files, such as word-processing documents &amp; spreadsheets, so that you can access them from any computer on the network.</a:t>
            </a:r>
          </a:p>
          <a:p>
            <a:pPr marL="0" indent="0">
              <a:lnSpc>
                <a:spcPct val="150000"/>
              </a:lnSpc>
              <a:buNone/>
            </a:pPr>
            <a:r>
              <a:rPr lang="en-GB" sz="1400" dirty="0">
                <a:solidFill>
                  <a:srgbClr val="687588"/>
                </a:solidFill>
                <a:latin typeface="Avenir Next LT Pro" panose="020B0504020202020204" pitchFamily="34" charset="77"/>
              </a:rPr>
              <a:t>When you hear the term ‘cloud storage’, this is an example of where your files are being stored on a file server.</a:t>
            </a:r>
          </a:p>
          <a:p>
            <a:pPr marL="0" indent="0">
              <a:lnSpc>
                <a:spcPct val="150000"/>
              </a:lnSpc>
              <a:buNone/>
            </a:pPr>
            <a:r>
              <a:rPr lang="en-GB" sz="1400" b="1" dirty="0">
                <a:solidFill>
                  <a:srgbClr val="687588"/>
                </a:solidFill>
                <a:latin typeface="Avenir Next LT Pro" panose="020B0504020202020204" pitchFamily="34" charset="77"/>
              </a:rPr>
              <a:t>Print Servers</a:t>
            </a:r>
          </a:p>
          <a:p>
            <a:pPr marL="0" indent="0">
              <a:lnSpc>
                <a:spcPct val="150000"/>
              </a:lnSpc>
              <a:buNone/>
            </a:pPr>
            <a:r>
              <a:rPr lang="en-GB" sz="1400" dirty="0">
                <a:solidFill>
                  <a:srgbClr val="687588"/>
                </a:solidFill>
                <a:latin typeface="Avenir Next LT Pro" panose="020B0504020202020204" pitchFamily="34" charset="77"/>
              </a:rPr>
              <a:t>Finally, print servers are used to share access to a printer.</a:t>
            </a:r>
          </a:p>
          <a:p>
            <a:pPr marL="0" indent="0">
              <a:lnSpc>
                <a:spcPct val="150000"/>
              </a:lnSpc>
              <a:buNone/>
            </a:pPr>
            <a:r>
              <a:rPr lang="en-GB" sz="1400" dirty="0">
                <a:solidFill>
                  <a:srgbClr val="687588"/>
                </a:solidFill>
                <a:latin typeface="Avenir Next LT Pro" panose="020B0504020202020204" pitchFamily="34" charset="77"/>
              </a:rPr>
              <a:t>By using a print server, you can send your files to print from any computer on the network.</a:t>
            </a:r>
          </a:p>
          <a:p>
            <a:pPr marL="0" indent="0">
              <a:lnSpc>
                <a:spcPct val="150000"/>
              </a:lnSpc>
              <a:buNone/>
            </a:pPr>
            <a:r>
              <a:rPr lang="en-GB" sz="1400" dirty="0">
                <a:solidFill>
                  <a:srgbClr val="687588"/>
                </a:solidFill>
                <a:latin typeface="Avenir Next LT Pro" panose="020B0504020202020204" pitchFamily="34" charset="77"/>
              </a:rPr>
              <a:t>This means you don’t need to log into a specific computer to print or have a printer for every computer.</a:t>
            </a:r>
          </a:p>
        </p:txBody>
      </p:sp>
    </p:spTree>
    <p:extLst>
      <p:ext uri="{BB962C8B-B14F-4D97-AF65-F5344CB8AC3E}">
        <p14:creationId xmlns:p14="http://schemas.microsoft.com/office/powerpoint/2010/main" val="729373880"/>
      </p:ext>
    </p:extLst>
  </p:cSld>
  <p:clrMapOvr>
    <a:masterClrMapping/>
  </p:clrMapOvr>
  <p:transition spd="slow">
    <p:cover/>
  </p:transition>
</p:sld>
</file>

<file path=ppt/theme/theme1.xml><?xml version="1.0" encoding="utf-8"?>
<a:theme xmlns:a="http://schemas.openxmlformats.org/drawingml/2006/main" name="KI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 id="{5F1338E4-1DB5-EA4A-BECC-086AA6E95761}" vid="{EC800834-DE2E-064C-BDD4-A47D0521343D}"/>
    </a:ext>
  </a:extLst>
</a:theme>
</file>

<file path=docProps/app.xml><?xml version="1.0" encoding="utf-8"?>
<Properties xmlns="http://schemas.openxmlformats.org/officeDocument/2006/extended-properties" xmlns:vt="http://schemas.openxmlformats.org/officeDocument/2006/docPropsVTypes">
  <Template>KIAN</Template>
  <TotalTime>0</TotalTime>
  <Words>1725</Words>
  <Application>Microsoft Office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Avenir Next LT Pro Demi</vt:lpstr>
      <vt:lpstr>KIAN</vt:lpstr>
      <vt:lpstr>Digital Devices 1</vt:lpstr>
      <vt:lpstr>Introduction</vt:lpstr>
      <vt:lpstr>Personal Computers</vt:lpstr>
      <vt:lpstr>Purpose of Personal Computers</vt:lpstr>
      <vt:lpstr>Purpose of Personal Computers</vt:lpstr>
      <vt:lpstr>Servers</vt:lpstr>
      <vt:lpstr>Purpose of Servers</vt:lpstr>
      <vt:lpstr>Purpose of Servers</vt:lpstr>
      <vt:lpstr>Purpose of Servers</vt:lpstr>
      <vt:lpstr>Mobile Devices</vt:lpstr>
      <vt:lpstr>Purpose of Mobile Devices</vt:lpstr>
      <vt:lpstr>Entertainment Systems</vt:lpstr>
      <vt:lpstr>Purpose of Entertainment Systems</vt:lpstr>
      <vt:lpstr>Purpose of Entertainment Systems</vt:lpstr>
      <vt:lpstr>Navigation Systems</vt:lpstr>
      <vt:lpstr>Purpose of Navigation Systems</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Daniel Richardson</dc:creator>
  <cp:lastModifiedBy>Daniel Richardson</cp:lastModifiedBy>
  <cp:revision>4</cp:revision>
  <dcterms:created xsi:type="dcterms:W3CDTF">2024-03-21T12:39:40Z</dcterms:created>
  <dcterms:modified xsi:type="dcterms:W3CDTF">2025-08-29T16:01:17Z</dcterms:modified>
</cp:coreProperties>
</file>