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27" r:id="rId3"/>
    <p:sldId id="303" r:id="rId4"/>
    <p:sldId id="328" r:id="rId5"/>
    <p:sldId id="334" r:id="rId6"/>
    <p:sldId id="329" r:id="rId7"/>
    <p:sldId id="330" r:id="rId8"/>
    <p:sldId id="335" r:id="rId9"/>
    <p:sldId id="331" r:id="rId10"/>
    <p:sldId id="332" r:id="rId11"/>
    <p:sldId id="333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1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C3A9E-638D-41B7-8B46-4B0FA6A0CC6C}" v="5131" dt="2020-09-05T11:45:45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587" autoAdjust="0"/>
  </p:normalViewPr>
  <p:slideViewPr>
    <p:cSldViewPr snapToGrid="0">
      <p:cViewPr varScale="1">
        <p:scale>
          <a:sx n="100" d="100"/>
          <a:sy n="100" d="100"/>
        </p:scale>
        <p:origin x="12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Richardson" userId="b12f1a219faba2ab" providerId="LiveId" clId="{F93C62A7-124F-404D-821D-42C38D5EE6BB}"/>
    <pc:docChg chg="undo custSel addSld delSld modSld">
      <pc:chgData name="Daniel Richardson" userId="b12f1a219faba2ab" providerId="LiveId" clId="{F93C62A7-124F-404D-821D-42C38D5EE6BB}" dt="2020-02-19T18:34:29.276" v="1847" actId="20577"/>
      <pc:docMkLst>
        <pc:docMk/>
      </pc:docMkLst>
      <pc:sldChg chg="modSp">
        <pc:chgData name="Daniel Richardson" userId="b12f1a219faba2ab" providerId="LiveId" clId="{F93C62A7-124F-404D-821D-42C38D5EE6BB}" dt="2020-02-17T20:44:56.702" v="14" actId="20577"/>
        <pc:sldMkLst>
          <pc:docMk/>
          <pc:sldMk cId="1201385341" sldId="256"/>
        </pc:sldMkLst>
        <pc:spChg chg="mod">
          <ac:chgData name="Daniel Richardson" userId="b12f1a219faba2ab" providerId="LiveId" clId="{F93C62A7-124F-404D-821D-42C38D5EE6BB}" dt="2020-02-17T20:44:56.702" v="14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modSp modAnim">
        <pc:chgData name="Daniel Richardson" userId="b12f1a219faba2ab" providerId="LiveId" clId="{F93C62A7-124F-404D-821D-42C38D5EE6BB}" dt="2020-02-19T18:34:29.276" v="1847" actId="20577"/>
        <pc:sldMkLst>
          <pc:docMk/>
          <pc:sldMk cId="3057067760" sldId="303"/>
        </pc:sldMkLst>
        <pc:spChg chg="mod">
          <ac:chgData name="Daniel Richardson" userId="b12f1a219faba2ab" providerId="LiveId" clId="{F93C62A7-124F-404D-821D-42C38D5EE6BB}" dt="2020-02-17T20:47:59.805" v="222" actId="20577"/>
          <ac:spMkLst>
            <pc:docMk/>
            <pc:sldMk cId="3057067760" sldId="303"/>
            <ac:spMk id="2" creationId="{4A6F539F-A184-4DE1-86E3-7991B14695D5}"/>
          </ac:spMkLst>
        </pc:spChg>
        <pc:graphicFrameChg chg="mod">
          <ac:chgData name="Daniel Richardson" userId="b12f1a219faba2ab" providerId="LiveId" clId="{F93C62A7-124F-404D-821D-42C38D5EE6BB}" dt="2020-02-19T18:34:29.276" v="1847" actId="20577"/>
          <ac:graphicFrameMkLst>
            <pc:docMk/>
            <pc:sldMk cId="3057067760" sldId="303"/>
            <ac:graphicFrameMk id="5" creationId="{9015BC82-207F-4A77-A688-C04FF99C3462}"/>
          </ac:graphicFrameMkLst>
        </pc:graphicFrameChg>
      </pc:sldChg>
      <pc:sldChg chg="del">
        <pc:chgData name="Daniel Richardson" userId="b12f1a219faba2ab" providerId="LiveId" clId="{F93C62A7-124F-404D-821D-42C38D5EE6BB}" dt="2020-02-17T20:58:32.264" v="668" actId="47"/>
        <pc:sldMkLst>
          <pc:docMk/>
          <pc:sldMk cId="17006492" sldId="304"/>
        </pc:sldMkLst>
      </pc:sldChg>
      <pc:sldChg chg="del">
        <pc:chgData name="Daniel Richardson" userId="b12f1a219faba2ab" providerId="LiveId" clId="{F93C62A7-124F-404D-821D-42C38D5EE6BB}" dt="2020-02-17T20:58:33.131" v="669" actId="47"/>
        <pc:sldMkLst>
          <pc:docMk/>
          <pc:sldMk cId="3808386041" sldId="305"/>
        </pc:sldMkLst>
      </pc:sldChg>
      <pc:sldChg chg="del">
        <pc:chgData name="Daniel Richardson" userId="b12f1a219faba2ab" providerId="LiveId" clId="{F93C62A7-124F-404D-821D-42C38D5EE6BB}" dt="2020-02-17T20:58:33.693" v="670" actId="47"/>
        <pc:sldMkLst>
          <pc:docMk/>
          <pc:sldMk cId="889347240" sldId="306"/>
        </pc:sldMkLst>
      </pc:sldChg>
      <pc:sldChg chg="del">
        <pc:chgData name="Daniel Richardson" userId="b12f1a219faba2ab" providerId="LiveId" clId="{F93C62A7-124F-404D-821D-42C38D5EE6BB}" dt="2020-02-17T20:58:34.268" v="671" actId="47"/>
        <pc:sldMkLst>
          <pc:docMk/>
          <pc:sldMk cId="1037148595" sldId="307"/>
        </pc:sldMkLst>
      </pc:sldChg>
      <pc:sldChg chg="del">
        <pc:chgData name="Daniel Richardson" userId="b12f1a219faba2ab" providerId="LiveId" clId="{F93C62A7-124F-404D-821D-42C38D5EE6BB}" dt="2020-02-17T20:58:34.691" v="672" actId="47"/>
        <pc:sldMkLst>
          <pc:docMk/>
          <pc:sldMk cId="1401974676" sldId="308"/>
        </pc:sldMkLst>
      </pc:sldChg>
      <pc:sldChg chg="add del">
        <pc:chgData name="Daniel Richardson" userId="b12f1a219faba2ab" providerId="LiveId" clId="{F93C62A7-124F-404D-821D-42C38D5EE6BB}" dt="2020-02-17T20:48:06.186" v="225" actId="47"/>
        <pc:sldMkLst>
          <pc:docMk/>
          <pc:sldMk cId="2259767324" sldId="309"/>
        </pc:sldMkLst>
      </pc:sldChg>
      <pc:sldChg chg="addSp delSp modSp add modAnim">
        <pc:chgData name="Daniel Richardson" userId="b12f1a219faba2ab" providerId="LiveId" clId="{F93C62A7-124F-404D-821D-42C38D5EE6BB}" dt="2020-02-17T21:17:02.466" v="1823"/>
        <pc:sldMkLst>
          <pc:docMk/>
          <pc:sldMk cId="2073759317" sldId="310"/>
        </pc:sldMkLst>
        <pc:spChg chg="mod">
          <ac:chgData name="Daniel Richardson" userId="b12f1a219faba2ab" providerId="LiveId" clId="{F93C62A7-124F-404D-821D-42C38D5EE6BB}" dt="2020-02-17T20:48:14.272" v="250" actId="20577"/>
          <ac:spMkLst>
            <pc:docMk/>
            <pc:sldMk cId="2073759317" sldId="310"/>
            <ac:spMk id="2" creationId="{4A6F539F-A184-4DE1-86E3-7991B14695D5}"/>
          </ac:spMkLst>
        </pc:spChg>
        <pc:spChg chg="add del mod">
          <ac:chgData name="Daniel Richardson" userId="b12f1a219faba2ab" providerId="LiveId" clId="{F93C62A7-124F-404D-821D-42C38D5EE6BB}" dt="2020-02-17T20:50:14.667" v="273" actId="3680"/>
          <ac:spMkLst>
            <pc:docMk/>
            <pc:sldMk cId="2073759317" sldId="310"/>
            <ac:spMk id="3" creationId="{1937A5CF-2383-47E8-9DA3-A41C0952BA6A}"/>
          </ac:spMkLst>
        </pc:spChg>
        <pc:graphicFrameChg chg="add mod ord modGraphic">
          <ac:chgData name="Daniel Richardson" userId="b12f1a219faba2ab" providerId="LiveId" clId="{F93C62A7-124F-404D-821D-42C38D5EE6BB}" dt="2020-02-17T20:51:23.815" v="308" actId="1035"/>
          <ac:graphicFrameMkLst>
            <pc:docMk/>
            <pc:sldMk cId="2073759317" sldId="310"/>
            <ac:graphicFrameMk id="4" creationId="{F7C530A7-68D9-4D73-BA4B-D03159EFF8C2}"/>
          </ac:graphicFrameMkLst>
        </pc:graphicFrameChg>
        <pc:graphicFrameChg chg="mod">
          <ac:chgData name="Daniel Richardson" userId="b12f1a219faba2ab" providerId="LiveId" clId="{F93C62A7-124F-404D-821D-42C38D5EE6BB}" dt="2020-02-17T20:49:52.465" v="271" actId="20577"/>
          <ac:graphicFrameMkLst>
            <pc:docMk/>
            <pc:sldMk cId="2073759317" sldId="310"/>
            <ac:graphicFrameMk id="5" creationId="{9015BC82-207F-4A77-A688-C04FF99C3462}"/>
          </ac:graphicFrameMkLst>
        </pc:graphicFrameChg>
      </pc:sldChg>
      <pc:sldChg chg="addSp delSp modSp add modAnim">
        <pc:chgData name="Daniel Richardson" userId="b12f1a219faba2ab" providerId="LiveId" clId="{F93C62A7-124F-404D-821D-42C38D5EE6BB}" dt="2020-02-17T21:17:14.976" v="1827"/>
        <pc:sldMkLst>
          <pc:docMk/>
          <pc:sldMk cId="237238749" sldId="311"/>
        </pc:sldMkLst>
        <pc:spChg chg="del">
          <ac:chgData name="Daniel Richardson" userId="b12f1a219faba2ab" providerId="LiveId" clId="{F93C62A7-124F-404D-821D-42C38D5EE6BB}" dt="2020-02-17T20:51:36.561" v="310"/>
          <ac:spMkLst>
            <pc:docMk/>
            <pc:sldMk cId="237238749" sldId="311"/>
            <ac:spMk id="2" creationId="{530C1328-2A7E-4145-A862-45629AEDFD97}"/>
          </ac:spMkLst>
        </pc:spChg>
        <pc:spChg chg="del">
          <ac:chgData name="Daniel Richardson" userId="b12f1a219faba2ab" providerId="LiveId" clId="{F93C62A7-124F-404D-821D-42C38D5EE6BB}" dt="2020-02-17T20:51:36.561" v="310"/>
          <ac:spMkLst>
            <pc:docMk/>
            <pc:sldMk cId="237238749" sldId="311"/>
            <ac:spMk id="3" creationId="{F57E57EB-1292-4B93-B831-132516316A8C}"/>
          </ac:spMkLst>
        </pc:spChg>
        <pc:spChg chg="del">
          <ac:chgData name="Daniel Richardson" userId="b12f1a219faba2ab" providerId="LiveId" clId="{F93C62A7-124F-404D-821D-42C38D5EE6BB}" dt="2020-02-17T20:51:36.561" v="310"/>
          <ac:spMkLst>
            <pc:docMk/>
            <pc:sldMk cId="237238749" sldId="311"/>
            <ac:spMk id="4" creationId="{3590F7E6-BD3F-4BDF-901E-0220FDF94F3A}"/>
          </ac:spMkLst>
        </pc:spChg>
        <pc:spChg chg="add mod">
          <ac:chgData name="Daniel Richardson" userId="b12f1a219faba2ab" providerId="LiveId" clId="{F93C62A7-124F-404D-821D-42C38D5EE6BB}" dt="2020-02-17T20:52:37.635" v="335" actId="20577"/>
          <ac:spMkLst>
            <pc:docMk/>
            <pc:sldMk cId="237238749" sldId="311"/>
            <ac:spMk id="5" creationId="{E89AB0C7-D24D-40DB-9BF4-0648F1E25FDD}"/>
          </ac:spMkLst>
        </pc:spChg>
        <pc:spChg chg="add del mod">
          <ac:chgData name="Daniel Richardson" userId="b12f1a219faba2ab" providerId="LiveId" clId="{F93C62A7-124F-404D-821D-42C38D5EE6BB}" dt="2020-02-17T20:52:42.285" v="336"/>
          <ac:spMkLst>
            <pc:docMk/>
            <pc:sldMk cId="237238749" sldId="311"/>
            <ac:spMk id="6" creationId="{E44523D9-4FD0-4D4F-9A78-912861E91335}"/>
          </ac:spMkLst>
        </pc:spChg>
        <pc:spChg chg="add del mod">
          <ac:chgData name="Daniel Richardson" userId="b12f1a219faba2ab" providerId="LiveId" clId="{F93C62A7-124F-404D-821D-42C38D5EE6BB}" dt="2020-02-17T20:54:44.118" v="539" actId="3680"/>
          <ac:spMkLst>
            <pc:docMk/>
            <pc:sldMk cId="237238749" sldId="311"/>
            <ac:spMk id="8" creationId="{AE0846FE-2D6C-4F4F-9D92-8F0E0EF99B57}"/>
          </ac:spMkLst>
        </pc:spChg>
        <pc:spChg chg="add del mod">
          <ac:chgData name="Daniel Richardson" userId="b12f1a219faba2ab" providerId="LiveId" clId="{F93C62A7-124F-404D-821D-42C38D5EE6BB}" dt="2020-02-17T20:54:52.871" v="541"/>
          <ac:spMkLst>
            <pc:docMk/>
            <pc:sldMk cId="237238749" sldId="311"/>
            <ac:spMk id="12" creationId="{1356EF0D-6BE4-4060-952C-EC4507FCB872}"/>
          </ac:spMkLst>
        </pc:spChg>
        <pc:graphicFrameChg chg="add mod">
          <ac:chgData name="Daniel Richardson" userId="b12f1a219faba2ab" providerId="LiveId" clId="{F93C62A7-124F-404D-821D-42C38D5EE6BB}" dt="2020-02-17T20:54:28.873" v="538" actId="20577"/>
          <ac:graphicFrameMkLst>
            <pc:docMk/>
            <pc:sldMk cId="237238749" sldId="311"/>
            <ac:graphicFrameMk id="7" creationId="{73D0E205-15D3-4775-A50A-47B693D0BF3D}"/>
          </ac:graphicFrameMkLst>
        </pc:graphicFrameChg>
        <pc:graphicFrameChg chg="add del mod ord modGraphic">
          <ac:chgData name="Daniel Richardson" userId="b12f1a219faba2ab" providerId="LiveId" clId="{F93C62A7-124F-404D-821D-42C38D5EE6BB}" dt="2020-02-17T20:54:51.192" v="540" actId="478"/>
          <ac:graphicFrameMkLst>
            <pc:docMk/>
            <pc:sldMk cId="237238749" sldId="311"/>
            <ac:graphicFrameMk id="9" creationId="{48ED8B65-122E-4E59-8B49-C3C351894DBF}"/>
          </ac:graphicFrameMkLst>
        </pc:graphicFrameChg>
        <pc:graphicFrameChg chg="add mod modGraphic">
          <ac:chgData name="Daniel Richardson" userId="b12f1a219faba2ab" providerId="LiveId" clId="{F93C62A7-124F-404D-821D-42C38D5EE6BB}" dt="2020-02-17T20:58:27.299" v="667" actId="122"/>
          <ac:graphicFrameMkLst>
            <pc:docMk/>
            <pc:sldMk cId="237238749" sldId="311"/>
            <ac:graphicFrameMk id="13" creationId="{22046B5A-8DA6-45A7-8D91-1899744BA14E}"/>
          </ac:graphicFrameMkLst>
        </pc:graphicFrameChg>
      </pc:sldChg>
      <pc:sldChg chg="addSp delSp modSp add modAnim">
        <pc:chgData name="Daniel Richardson" userId="b12f1a219faba2ab" providerId="LiveId" clId="{F93C62A7-124F-404D-821D-42C38D5EE6BB}" dt="2020-02-17T21:17:24.209" v="1829"/>
        <pc:sldMkLst>
          <pc:docMk/>
          <pc:sldMk cId="814021590" sldId="312"/>
        </pc:sldMkLst>
        <pc:spChg chg="del">
          <ac:chgData name="Daniel Richardson" userId="b12f1a219faba2ab" providerId="LiveId" clId="{F93C62A7-124F-404D-821D-42C38D5EE6BB}" dt="2020-02-17T20:52:48.963" v="338"/>
          <ac:spMkLst>
            <pc:docMk/>
            <pc:sldMk cId="814021590" sldId="312"/>
            <ac:spMk id="2" creationId="{5B8F74F5-7D12-41B8-B0C5-7E64E2036319}"/>
          </ac:spMkLst>
        </pc:spChg>
        <pc:spChg chg="del">
          <ac:chgData name="Daniel Richardson" userId="b12f1a219faba2ab" providerId="LiveId" clId="{F93C62A7-124F-404D-821D-42C38D5EE6BB}" dt="2020-02-17T20:52:48.963" v="338"/>
          <ac:spMkLst>
            <pc:docMk/>
            <pc:sldMk cId="814021590" sldId="312"/>
            <ac:spMk id="3" creationId="{7299E960-AAD6-4A3A-BF97-482A897A4681}"/>
          </ac:spMkLst>
        </pc:spChg>
        <pc:spChg chg="add mod">
          <ac:chgData name="Daniel Richardson" userId="b12f1a219faba2ab" providerId="LiveId" clId="{F93C62A7-124F-404D-821D-42C38D5EE6BB}" dt="2020-02-17T20:58:22.186" v="665" actId="20577"/>
          <ac:spMkLst>
            <pc:docMk/>
            <pc:sldMk cId="814021590" sldId="312"/>
            <ac:spMk id="4" creationId="{D8969566-003C-46F3-A267-56FCB1B29E39}"/>
          </ac:spMkLst>
        </pc:spChg>
        <pc:spChg chg="add del mod">
          <ac:chgData name="Daniel Richardson" userId="b12f1a219faba2ab" providerId="LiveId" clId="{F93C62A7-124F-404D-821D-42C38D5EE6BB}" dt="2020-02-17T20:57:14.109" v="623"/>
          <ac:spMkLst>
            <pc:docMk/>
            <pc:sldMk cId="814021590" sldId="312"/>
            <ac:spMk id="5" creationId="{4D037B1B-D64D-4603-8B8D-717E279F0F2D}"/>
          </ac:spMkLst>
        </pc:spChg>
        <pc:graphicFrameChg chg="add mod modGraphic">
          <ac:chgData name="Daniel Richardson" userId="b12f1a219faba2ab" providerId="LiveId" clId="{F93C62A7-124F-404D-821D-42C38D5EE6BB}" dt="2020-02-17T20:58:16.360" v="640" actId="1076"/>
          <ac:graphicFrameMkLst>
            <pc:docMk/>
            <pc:sldMk cId="814021590" sldId="312"/>
            <ac:graphicFrameMk id="6" creationId="{DC83E42C-5896-4AEE-B8DD-5244F99144A3}"/>
          </ac:graphicFrameMkLst>
        </pc:graphicFrameChg>
      </pc:sldChg>
      <pc:sldChg chg="addSp delSp modSp add addAnim delAnim modAnim">
        <pc:chgData name="Daniel Richardson" userId="b12f1a219faba2ab" providerId="LiveId" clId="{F93C62A7-124F-404D-821D-42C38D5EE6BB}" dt="2020-02-17T21:17:35.407" v="1833"/>
        <pc:sldMkLst>
          <pc:docMk/>
          <pc:sldMk cId="577165338" sldId="313"/>
        </pc:sldMkLst>
        <pc:spChg chg="mod">
          <ac:chgData name="Daniel Richardson" userId="b12f1a219faba2ab" providerId="LiveId" clId="{F93C62A7-124F-404D-821D-42C38D5EE6BB}" dt="2020-02-17T21:02:01.680" v="1074" actId="20577"/>
          <ac:spMkLst>
            <pc:docMk/>
            <pc:sldMk cId="577165338" sldId="313"/>
            <ac:spMk id="2" creationId="{4A6F539F-A184-4DE1-86E3-7991B14695D5}"/>
          </ac:spMkLst>
        </pc:spChg>
        <pc:spChg chg="add del mod">
          <ac:chgData name="Daniel Richardson" userId="b12f1a219faba2ab" providerId="LiveId" clId="{F93C62A7-124F-404D-821D-42C38D5EE6BB}" dt="2020-02-17T21:02:17.763" v="1076" actId="478"/>
          <ac:spMkLst>
            <pc:docMk/>
            <pc:sldMk cId="577165338" sldId="313"/>
            <ac:spMk id="4" creationId="{E80564F5-AC43-4BFB-B135-2A7F6915A1FB}"/>
          </ac:spMkLst>
        </pc:spChg>
        <pc:spChg chg="add del mod">
          <ac:chgData name="Daniel Richardson" userId="b12f1a219faba2ab" providerId="LiveId" clId="{F93C62A7-124F-404D-821D-42C38D5EE6BB}" dt="2020-02-17T21:03:49.327" v="1184"/>
          <ac:spMkLst>
            <pc:docMk/>
            <pc:sldMk cId="577165338" sldId="313"/>
            <ac:spMk id="6" creationId="{329FE7D3-0619-4E0B-B330-7D91A75DC9F9}"/>
          </ac:spMkLst>
        </pc:spChg>
        <pc:spChg chg="add del mod">
          <ac:chgData name="Daniel Richardson" userId="b12f1a219faba2ab" providerId="LiveId" clId="{F93C62A7-124F-404D-821D-42C38D5EE6BB}" dt="2020-02-17T21:04:13.004" v="1191"/>
          <ac:spMkLst>
            <pc:docMk/>
            <pc:sldMk cId="577165338" sldId="313"/>
            <ac:spMk id="8" creationId="{CAADECE3-6476-4DBD-B17E-881A302E1AEF}"/>
          </ac:spMkLst>
        </pc:spChg>
        <pc:graphicFrameChg chg="add del mod">
          <ac:chgData name="Daniel Richardson" userId="b12f1a219faba2ab" providerId="LiveId" clId="{F93C62A7-124F-404D-821D-42C38D5EE6BB}" dt="2020-02-17T21:03:23.852" v="1181"/>
          <ac:graphicFrameMkLst>
            <pc:docMk/>
            <pc:sldMk cId="577165338" sldId="313"/>
            <ac:graphicFrameMk id="5" creationId="{9015BC82-207F-4A77-A688-C04FF99C3462}"/>
          </ac:graphicFrameMkLst>
        </pc:graphicFrameChg>
        <pc:graphicFrameChg chg="add del mod modGraphic">
          <ac:chgData name="Daniel Richardson" userId="b12f1a219faba2ab" providerId="LiveId" clId="{F93C62A7-124F-404D-821D-42C38D5EE6BB}" dt="2020-02-17T21:04:10.520" v="1190"/>
          <ac:graphicFrameMkLst>
            <pc:docMk/>
            <pc:sldMk cId="577165338" sldId="313"/>
            <ac:graphicFrameMk id="7" creationId="{DC58ED44-2B81-485A-8D90-00FD55BEF0F0}"/>
          </ac:graphicFrameMkLst>
        </pc:graphicFrameChg>
        <pc:graphicFrameChg chg="add mod modGraphic">
          <ac:chgData name="Daniel Richardson" userId="b12f1a219faba2ab" providerId="LiveId" clId="{F93C62A7-124F-404D-821D-42C38D5EE6BB}" dt="2020-02-17T21:04:22.815" v="1194" actId="403"/>
          <ac:graphicFrameMkLst>
            <pc:docMk/>
            <pc:sldMk cId="577165338" sldId="313"/>
            <ac:graphicFrameMk id="9" creationId="{99986D8E-0E75-43E7-83DF-74C0532026AB}"/>
          </ac:graphicFrameMkLst>
        </pc:graphicFrameChg>
      </pc:sldChg>
      <pc:sldChg chg="addSp delSp modSp add modAnim">
        <pc:chgData name="Daniel Richardson" userId="b12f1a219faba2ab" providerId="LiveId" clId="{F93C62A7-124F-404D-821D-42C38D5EE6BB}" dt="2020-02-17T21:17:29.041" v="1831"/>
        <pc:sldMkLst>
          <pc:docMk/>
          <pc:sldMk cId="359288580" sldId="314"/>
        </pc:sldMkLst>
        <pc:spChg chg="mod">
          <ac:chgData name="Daniel Richardson" userId="b12f1a219faba2ab" providerId="LiveId" clId="{F93C62A7-124F-404D-821D-42C38D5EE6BB}" dt="2020-02-17T20:58:57.523" v="722" actId="20577"/>
          <ac:spMkLst>
            <pc:docMk/>
            <pc:sldMk cId="359288580" sldId="314"/>
            <ac:spMk id="2" creationId="{4A6F539F-A184-4DE1-86E3-7991B14695D5}"/>
          </ac:spMkLst>
        </pc:spChg>
        <pc:spChg chg="add del mod">
          <ac:chgData name="Daniel Richardson" userId="b12f1a219faba2ab" providerId="LiveId" clId="{F93C62A7-124F-404D-821D-42C38D5EE6BB}" dt="2020-02-17T20:59:03.730" v="724"/>
          <ac:spMkLst>
            <pc:docMk/>
            <pc:sldMk cId="359288580" sldId="314"/>
            <ac:spMk id="6" creationId="{B59CC347-2A54-46DC-9D7B-3D29ED159D33}"/>
          </ac:spMkLst>
        </pc:spChg>
        <pc:graphicFrameChg chg="del">
          <ac:chgData name="Daniel Richardson" userId="b12f1a219faba2ab" providerId="LiveId" clId="{F93C62A7-124F-404D-821D-42C38D5EE6BB}" dt="2020-02-17T20:59:01.777" v="723" actId="478"/>
          <ac:graphicFrameMkLst>
            <pc:docMk/>
            <pc:sldMk cId="359288580" sldId="314"/>
            <ac:graphicFrameMk id="4" creationId="{F7C530A7-68D9-4D73-BA4B-D03159EFF8C2}"/>
          </ac:graphicFrameMkLst>
        </pc:graphicFrameChg>
        <pc:graphicFrameChg chg="mod">
          <ac:chgData name="Daniel Richardson" userId="b12f1a219faba2ab" providerId="LiveId" clId="{F93C62A7-124F-404D-821D-42C38D5EE6BB}" dt="2020-02-17T21:01:44.893" v="1051" actId="20577"/>
          <ac:graphicFrameMkLst>
            <pc:docMk/>
            <pc:sldMk cId="359288580" sldId="314"/>
            <ac:graphicFrameMk id="5" creationId="{9015BC82-207F-4A77-A688-C04FF99C3462}"/>
          </ac:graphicFrameMkLst>
        </pc:graphicFrameChg>
        <pc:picChg chg="add mod">
          <ac:chgData name="Daniel Richardson" userId="b12f1a219faba2ab" providerId="LiveId" clId="{F93C62A7-124F-404D-821D-42C38D5EE6BB}" dt="2020-02-17T20:59:35.903" v="734" actId="14100"/>
          <ac:picMkLst>
            <pc:docMk/>
            <pc:sldMk cId="359288580" sldId="314"/>
            <ac:picMk id="1026" creationId="{B3352AC0-D428-4F43-B588-70AF3CE91BA4}"/>
          </ac:picMkLst>
        </pc:picChg>
      </pc:sldChg>
      <pc:sldChg chg="modSp add modAnim">
        <pc:chgData name="Daniel Richardson" userId="b12f1a219faba2ab" providerId="LiveId" clId="{F93C62A7-124F-404D-821D-42C38D5EE6BB}" dt="2020-02-17T21:17:39.832" v="1835"/>
        <pc:sldMkLst>
          <pc:docMk/>
          <pc:sldMk cId="2886717019" sldId="315"/>
        </pc:sldMkLst>
        <pc:spChg chg="mod">
          <ac:chgData name="Daniel Richardson" userId="b12f1a219faba2ab" providerId="LiveId" clId="{F93C62A7-124F-404D-821D-42C38D5EE6BB}" dt="2020-02-17T21:04:39.369" v="1196" actId="20577"/>
          <ac:spMkLst>
            <pc:docMk/>
            <pc:sldMk cId="2886717019" sldId="315"/>
            <ac:spMk id="2" creationId="{4A6F539F-A184-4DE1-86E3-7991B14695D5}"/>
          </ac:spMkLst>
        </pc:spChg>
        <pc:graphicFrameChg chg="mod">
          <ac:chgData name="Daniel Richardson" userId="b12f1a219faba2ab" providerId="LiveId" clId="{F93C62A7-124F-404D-821D-42C38D5EE6BB}" dt="2020-02-17T21:06:52.714" v="1367"/>
          <ac:graphicFrameMkLst>
            <pc:docMk/>
            <pc:sldMk cId="2886717019" sldId="315"/>
            <ac:graphicFrameMk id="5" creationId="{9015BC82-207F-4A77-A688-C04FF99C3462}"/>
          </ac:graphicFrameMkLst>
        </pc:graphicFrameChg>
        <pc:graphicFrameChg chg="modGraphic">
          <ac:chgData name="Daniel Richardson" userId="b12f1a219faba2ab" providerId="LiveId" clId="{F93C62A7-124F-404D-821D-42C38D5EE6BB}" dt="2020-02-17T21:08:26.735" v="1441" actId="20577"/>
          <ac:graphicFrameMkLst>
            <pc:docMk/>
            <pc:sldMk cId="2886717019" sldId="315"/>
            <ac:graphicFrameMk id="9" creationId="{99986D8E-0E75-43E7-83DF-74C0532026AB}"/>
          </ac:graphicFrameMkLst>
        </pc:graphicFrameChg>
      </pc:sldChg>
      <pc:sldChg chg="addSp delSp modSp add modAnim">
        <pc:chgData name="Daniel Richardson" userId="b12f1a219faba2ab" providerId="LiveId" clId="{F93C62A7-124F-404D-821D-42C38D5EE6BB}" dt="2020-02-17T21:17:49.163" v="1839"/>
        <pc:sldMkLst>
          <pc:docMk/>
          <pc:sldMk cId="2851977342" sldId="316"/>
        </pc:sldMkLst>
        <pc:spChg chg="mod">
          <ac:chgData name="Daniel Richardson" userId="b12f1a219faba2ab" providerId="LiveId" clId="{F93C62A7-124F-404D-821D-42C38D5EE6BB}" dt="2020-02-17T21:06:46.793" v="1366" actId="20577"/>
          <ac:spMkLst>
            <pc:docMk/>
            <pc:sldMk cId="2851977342" sldId="316"/>
            <ac:spMk id="2" creationId="{4A6F539F-A184-4DE1-86E3-7991B14695D5}"/>
          </ac:spMkLst>
        </pc:spChg>
        <pc:spChg chg="add del mod">
          <ac:chgData name="Daniel Richardson" userId="b12f1a219faba2ab" providerId="LiveId" clId="{F93C62A7-124F-404D-821D-42C38D5EE6BB}" dt="2020-02-17T21:07:49.163" v="1404"/>
          <ac:spMkLst>
            <pc:docMk/>
            <pc:sldMk cId="2851977342" sldId="316"/>
            <ac:spMk id="4" creationId="{C3BF1AAD-8362-41F5-9EC9-B5C4F28ACDE9}"/>
          </ac:spMkLst>
        </pc:spChg>
        <pc:graphicFrameChg chg="mod">
          <ac:chgData name="Daniel Richardson" userId="b12f1a219faba2ab" providerId="LiveId" clId="{F93C62A7-124F-404D-821D-42C38D5EE6BB}" dt="2020-02-17T21:07:36.391" v="1402" actId="20577"/>
          <ac:graphicFrameMkLst>
            <pc:docMk/>
            <pc:sldMk cId="2851977342" sldId="316"/>
            <ac:graphicFrameMk id="5" creationId="{9015BC82-207F-4A77-A688-C04FF99C3462}"/>
          </ac:graphicFrameMkLst>
        </pc:graphicFrameChg>
        <pc:graphicFrameChg chg="add mod modGraphic">
          <ac:chgData name="Daniel Richardson" userId="b12f1a219faba2ab" providerId="LiveId" clId="{F93C62A7-124F-404D-821D-42C38D5EE6BB}" dt="2020-02-17T21:08:17.915" v="1432" actId="20577"/>
          <ac:graphicFrameMkLst>
            <pc:docMk/>
            <pc:sldMk cId="2851977342" sldId="316"/>
            <ac:graphicFrameMk id="7" creationId="{D8FDDC40-4F51-4F60-9D72-052BC47BF30A}"/>
          </ac:graphicFrameMkLst>
        </pc:graphicFrameChg>
        <pc:graphicFrameChg chg="del">
          <ac:chgData name="Daniel Richardson" userId="b12f1a219faba2ab" providerId="LiveId" clId="{F93C62A7-124F-404D-821D-42C38D5EE6BB}" dt="2020-02-17T21:07:47.233" v="1403" actId="478"/>
          <ac:graphicFrameMkLst>
            <pc:docMk/>
            <pc:sldMk cId="2851977342" sldId="316"/>
            <ac:graphicFrameMk id="9" creationId="{99986D8E-0E75-43E7-83DF-74C0532026AB}"/>
          </ac:graphicFrameMkLst>
        </pc:graphicFrameChg>
      </pc:sldChg>
      <pc:sldChg chg="addSp delSp modSp add del">
        <pc:chgData name="Daniel Richardson" userId="b12f1a219faba2ab" providerId="LiveId" clId="{F93C62A7-124F-404D-821D-42C38D5EE6BB}" dt="2020-02-17T21:08:52.812" v="1461" actId="47"/>
        <pc:sldMkLst>
          <pc:docMk/>
          <pc:sldMk cId="373346165" sldId="317"/>
        </pc:sldMkLst>
        <pc:spChg chg="mod">
          <ac:chgData name="Daniel Richardson" userId="b12f1a219faba2ab" providerId="LiveId" clId="{F93C62A7-124F-404D-821D-42C38D5EE6BB}" dt="2020-02-17T21:08:40.821" v="1459" actId="20577"/>
          <ac:spMkLst>
            <pc:docMk/>
            <pc:sldMk cId="373346165" sldId="317"/>
            <ac:spMk id="2" creationId="{215099FA-FD88-45E6-828E-5C369E98D4A7}"/>
          </ac:spMkLst>
        </pc:spChg>
        <pc:spChg chg="del">
          <ac:chgData name="Daniel Richardson" userId="b12f1a219faba2ab" providerId="LiveId" clId="{F93C62A7-124F-404D-821D-42C38D5EE6BB}" dt="2020-02-17T21:08:51.266" v="1460"/>
          <ac:spMkLst>
            <pc:docMk/>
            <pc:sldMk cId="373346165" sldId="317"/>
            <ac:spMk id="3" creationId="{43EC32AC-776D-49B5-B655-E888C11DB53E}"/>
          </ac:spMkLst>
        </pc:spChg>
        <pc:spChg chg="del">
          <ac:chgData name="Daniel Richardson" userId="b12f1a219faba2ab" providerId="LiveId" clId="{F93C62A7-124F-404D-821D-42C38D5EE6BB}" dt="2020-02-17T21:08:51.266" v="1460"/>
          <ac:spMkLst>
            <pc:docMk/>
            <pc:sldMk cId="373346165" sldId="317"/>
            <ac:spMk id="4" creationId="{6410EC2C-3F14-441C-89DE-009A37661B44}"/>
          </ac:spMkLst>
        </pc:spChg>
        <pc:spChg chg="add mod">
          <ac:chgData name="Daniel Richardson" userId="b12f1a219faba2ab" providerId="LiveId" clId="{F93C62A7-124F-404D-821D-42C38D5EE6BB}" dt="2020-02-17T21:08:51.266" v="1460"/>
          <ac:spMkLst>
            <pc:docMk/>
            <pc:sldMk cId="373346165" sldId="317"/>
            <ac:spMk id="5" creationId="{0F5C5D4A-6100-4620-8423-4154D76B9A9A}"/>
          </ac:spMkLst>
        </pc:spChg>
      </pc:sldChg>
      <pc:sldChg chg="addSp delSp modSp add modAnim">
        <pc:chgData name="Daniel Richardson" userId="b12f1a219faba2ab" providerId="LiveId" clId="{F93C62A7-124F-404D-821D-42C38D5EE6BB}" dt="2020-02-17T21:18:00.836" v="1843"/>
        <pc:sldMkLst>
          <pc:docMk/>
          <pc:sldMk cId="1148528686" sldId="317"/>
        </pc:sldMkLst>
        <pc:spChg chg="del">
          <ac:chgData name="Daniel Richardson" userId="b12f1a219faba2ab" providerId="LiveId" clId="{F93C62A7-124F-404D-821D-42C38D5EE6BB}" dt="2020-02-17T21:09:01.343" v="1463"/>
          <ac:spMkLst>
            <pc:docMk/>
            <pc:sldMk cId="1148528686" sldId="317"/>
            <ac:spMk id="2" creationId="{42DC42E4-0C3E-4E02-95A0-AA5D554E3581}"/>
          </ac:spMkLst>
        </pc:spChg>
        <pc:spChg chg="del">
          <ac:chgData name="Daniel Richardson" userId="b12f1a219faba2ab" providerId="LiveId" clId="{F93C62A7-124F-404D-821D-42C38D5EE6BB}" dt="2020-02-17T21:09:01.343" v="1463"/>
          <ac:spMkLst>
            <pc:docMk/>
            <pc:sldMk cId="1148528686" sldId="317"/>
            <ac:spMk id="3" creationId="{9F8C83AE-E10C-4D63-AC41-591E3AB6DD61}"/>
          </ac:spMkLst>
        </pc:spChg>
        <pc:spChg chg="del">
          <ac:chgData name="Daniel Richardson" userId="b12f1a219faba2ab" providerId="LiveId" clId="{F93C62A7-124F-404D-821D-42C38D5EE6BB}" dt="2020-02-17T21:09:01.343" v="1463"/>
          <ac:spMkLst>
            <pc:docMk/>
            <pc:sldMk cId="1148528686" sldId="317"/>
            <ac:spMk id="4" creationId="{88CF67A0-ECA5-48B6-A77F-519A61E644F9}"/>
          </ac:spMkLst>
        </pc:spChg>
        <pc:spChg chg="add mod">
          <ac:chgData name="Daniel Richardson" userId="b12f1a219faba2ab" providerId="LiveId" clId="{F93C62A7-124F-404D-821D-42C38D5EE6BB}" dt="2020-02-17T21:09:08.776" v="1501" actId="20577"/>
          <ac:spMkLst>
            <pc:docMk/>
            <pc:sldMk cId="1148528686" sldId="317"/>
            <ac:spMk id="5" creationId="{0AF1EB55-A8C2-4CFE-ABB6-09170EB490B5}"/>
          </ac:spMkLst>
        </pc:spChg>
        <pc:spChg chg="add del mod">
          <ac:chgData name="Daniel Richardson" userId="b12f1a219faba2ab" providerId="LiveId" clId="{F93C62A7-124F-404D-821D-42C38D5EE6BB}" dt="2020-02-17T21:09:44.257" v="1502"/>
          <ac:spMkLst>
            <pc:docMk/>
            <pc:sldMk cId="1148528686" sldId="317"/>
            <ac:spMk id="6" creationId="{C322A521-CD29-4109-A97D-1B8C7C97F3F9}"/>
          </ac:spMkLst>
        </pc:spChg>
        <pc:graphicFrameChg chg="add mod">
          <ac:chgData name="Daniel Richardson" userId="b12f1a219faba2ab" providerId="LiveId" clId="{F93C62A7-124F-404D-821D-42C38D5EE6BB}" dt="2020-02-17T21:13:46.214" v="1588" actId="20577"/>
          <ac:graphicFrameMkLst>
            <pc:docMk/>
            <pc:sldMk cId="1148528686" sldId="317"/>
            <ac:graphicFrameMk id="7" creationId="{B159ADC6-D977-4CB0-80D3-7CDA18A132BB}"/>
          </ac:graphicFrameMkLst>
        </pc:graphicFrameChg>
      </pc:sldChg>
      <pc:sldChg chg="addSp delSp modSp add modAnim">
        <pc:chgData name="Daniel Richardson" userId="b12f1a219faba2ab" providerId="LiveId" clId="{F93C62A7-124F-404D-821D-42C38D5EE6BB}" dt="2020-02-17T21:17:45.882" v="1837"/>
        <pc:sldMkLst>
          <pc:docMk/>
          <pc:sldMk cId="4065115484" sldId="318"/>
        </pc:sldMkLst>
        <pc:spChg chg="mod">
          <ac:chgData name="Daniel Richardson" userId="b12f1a219faba2ab" providerId="LiveId" clId="{F93C62A7-124F-404D-821D-42C38D5EE6BB}" dt="2020-02-17T21:14:01.542" v="1607" actId="20577"/>
          <ac:spMkLst>
            <pc:docMk/>
            <pc:sldMk cId="4065115484" sldId="318"/>
            <ac:spMk id="2" creationId="{FC0AADFD-C6A0-47F5-A5E3-37DA1085F31D}"/>
          </ac:spMkLst>
        </pc:spChg>
        <pc:spChg chg="del">
          <ac:chgData name="Daniel Richardson" userId="b12f1a219faba2ab" providerId="LiveId" clId="{F93C62A7-124F-404D-821D-42C38D5EE6BB}" dt="2020-02-17T21:14:04.937" v="1608"/>
          <ac:spMkLst>
            <pc:docMk/>
            <pc:sldMk cId="4065115484" sldId="318"/>
            <ac:spMk id="3" creationId="{C38026DD-3796-4E2E-8743-A35FCAACB5B0}"/>
          </ac:spMkLst>
        </pc:spChg>
        <pc:spChg chg="del">
          <ac:chgData name="Daniel Richardson" userId="b12f1a219faba2ab" providerId="LiveId" clId="{F93C62A7-124F-404D-821D-42C38D5EE6BB}" dt="2020-02-17T21:14:04.937" v="1608"/>
          <ac:spMkLst>
            <pc:docMk/>
            <pc:sldMk cId="4065115484" sldId="318"/>
            <ac:spMk id="4" creationId="{D411E7CA-05E8-4D7E-8BF3-D99321FD0269}"/>
          </ac:spMkLst>
        </pc:spChg>
        <pc:spChg chg="add del mod">
          <ac:chgData name="Daniel Richardson" userId="b12f1a219faba2ab" providerId="LiveId" clId="{F93C62A7-124F-404D-821D-42C38D5EE6BB}" dt="2020-02-17T21:14:19.146" v="1629"/>
          <ac:spMkLst>
            <pc:docMk/>
            <pc:sldMk cId="4065115484" sldId="318"/>
            <ac:spMk id="5" creationId="{CAC5F3A0-6A7D-47E7-8C79-7B9D36878356}"/>
          </ac:spMkLst>
        </pc:spChg>
        <pc:graphicFrameChg chg="add mod">
          <ac:chgData name="Daniel Richardson" userId="b12f1a219faba2ab" providerId="LiveId" clId="{F93C62A7-124F-404D-821D-42C38D5EE6BB}" dt="2020-02-17T21:15:24.610" v="1801" actId="14100"/>
          <ac:graphicFrameMkLst>
            <pc:docMk/>
            <pc:sldMk cId="4065115484" sldId="318"/>
            <ac:graphicFrameMk id="6" creationId="{A38A1E16-3C9E-4958-A50B-5B8DF6CECB57}"/>
          </ac:graphicFrameMkLst>
        </pc:graphicFrameChg>
      </pc:sldChg>
      <pc:sldChg chg="addSp delSp modSp add modAnim">
        <pc:chgData name="Daniel Richardson" userId="b12f1a219faba2ab" providerId="LiveId" clId="{F93C62A7-124F-404D-821D-42C38D5EE6BB}" dt="2020-02-17T21:17:53.715" v="1841"/>
        <pc:sldMkLst>
          <pc:docMk/>
          <pc:sldMk cId="775202669" sldId="319"/>
        </pc:sldMkLst>
        <pc:spChg chg="del">
          <ac:chgData name="Daniel Richardson" userId="b12f1a219faba2ab" providerId="LiveId" clId="{F93C62A7-124F-404D-821D-42C38D5EE6BB}" dt="2020-02-17T21:14:07.495" v="1609"/>
          <ac:spMkLst>
            <pc:docMk/>
            <pc:sldMk cId="775202669" sldId="319"/>
            <ac:spMk id="2" creationId="{B823EEB5-2EC9-4C25-B082-B66ED7DAF0EC}"/>
          </ac:spMkLst>
        </pc:spChg>
        <pc:spChg chg="del">
          <ac:chgData name="Daniel Richardson" userId="b12f1a219faba2ab" providerId="LiveId" clId="{F93C62A7-124F-404D-821D-42C38D5EE6BB}" dt="2020-02-17T21:14:07.495" v="1609"/>
          <ac:spMkLst>
            <pc:docMk/>
            <pc:sldMk cId="775202669" sldId="319"/>
            <ac:spMk id="3" creationId="{EB4E9D10-0A99-44F2-85A0-4DBC57D8ED85}"/>
          </ac:spMkLst>
        </pc:spChg>
        <pc:spChg chg="del">
          <ac:chgData name="Daniel Richardson" userId="b12f1a219faba2ab" providerId="LiveId" clId="{F93C62A7-124F-404D-821D-42C38D5EE6BB}" dt="2020-02-17T21:14:07.495" v="1609"/>
          <ac:spMkLst>
            <pc:docMk/>
            <pc:sldMk cId="775202669" sldId="319"/>
            <ac:spMk id="4" creationId="{743F2CE7-BB78-4AAA-B87D-10800A9F2473}"/>
          </ac:spMkLst>
        </pc:spChg>
        <pc:spChg chg="add mod">
          <ac:chgData name="Daniel Richardson" userId="b12f1a219faba2ab" providerId="LiveId" clId="{F93C62A7-124F-404D-821D-42C38D5EE6BB}" dt="2020-02-17T21:14:12.135" v="1628" actId="20577"/>
          <ac:spMkLst>
            <pc:docMk/>
            <pc:sldMk cId="775202669" sldId="319"/>
            <ac:spMk id="5" creationId="{0D07A467-FD72-495C-90F0-D7EF201D14CF}"/>
          </ac:spMkLst>
        </pc:spChg>
        <pc:spChg chg="add del mod">
          <ac:chgData name="Daniel Richardson" userId="b12f1a219faba2ab" providerId="LiveId" clId="{F93C62A7-124F-404D-821D-42C38D5EE6BB}" dt="2020-02-17T21:15:51.414" v="1802"/>
          <ac:spMkLst>
            <pc:docMk/>
            <pc:sldMk cId="775202669" sldId="319"/>
            <ac:spMk id="6" creationId="{73B30E8F-0CCB-4834-9F06-937FF997EEB1}"/>
          </ac:spMkLst>
        </pc:spChg>
        <pc:spChg chg="add del mod">
          <ac:chgData name="Daniel Richardson" userId="b12f1a219faba2ab" providerId="LiveId" clId="{F93C62A7-124F-404D-821D-42C38D5EE6BB}" dt="2020-02-17T21:15:54.946" v="1804"/>
          <ac:spMkLst>
            <pc:docMk/>
            <pc:sldMk cId="775202669" sldId="319"/>
            <ac:spMk id="8" creationId="{9E165483-F912-45A9-898D-14F7D4FA674A}"/>
          </ac:spMkLst>
        </pc:spChg>
        <pc:graphicFrameChg chg="add del">
          <ac:chgData name="Daniel Richardson" userId="b12f1a219faba2ab" providerId="LiveId" clId="{F93C62A7-124F-404D-821D-42C38D5EE6BB}" dt="2020-02-17T21:15:53.811" v="1803"/>
          <ac:graphicFrameMkLst>
            <pc:docMk/>
            <pc:sldMk cId="775202669" sldId="319"/>
            <ac:graphicFrameMk id="7" creationId="{8E487452-3E0E-417C-97B9-E69EB752D72C}"/>
          </ac:graphicFrameMkLst>
        </pc:graphicFrameChg>
        <pc:graphicFrameChg chg="add mod modGraphic">
          <ac:chgData name="Daniel Richardson" userId="b12f1a219faba2ab" providerId="LiveId" clId="{F93C62A7-124F-404D-821D-42C38D5EE6BB}" dt="2020-02-17T21:16:26.462" v="1818" actId="1076"/>
          <ac:graphicFrameMkLst>
            <pc:docMk/>
            <pc:sldMk cId="775202669" sldId="319"/>
            <ac:graphicFrameMk id="9" creationId="{BB4A9606-956E-4D2A-81B2-C8E02172CC8F}"/>
          </ac:graphicFrameMkLst>
        </pc:graphicFrameChg>
      </pc:sldChg>
    </pc:docChg>
  </pc:docChgLst>
  <pc:docChgLst>
    <pc:chgData name="Daniel Richardson" userId="b12f1a219faba2ab" providerId="LiveId" clId="{EFEF4388-145F-49B4-96A5-84BEB1A7E45B}"/>
    <pc:docChg chg="undo custSel addSld delSld modSld sldOrd">
      <pc:chgData name="Daniel Richardson" userId="b12f1a219faba2ab" providerId="LiveId" clId="{EFEF4388-145F-49B4-96A5-84BEB1A7E45B}" dt="2020-08-14T08:11:33.333" v="7422"/>
      <pc:docMkLst>
        <pc:docMk/>
      </pc:docMkLst>
      <pc:sldChg chg="modSp mod">
        <pc:chgData name="Daniel Richardson" userId="b12f1a219faba2ab" providerId="LiveId" clId="{EFEF4388-145F-49B4-96A5-84BEB1A7E45B}" dt="2020-08-13T20:42:00.386" v="18" actId="20577"/>
        <pc:sldMkLst>
          <pc:docMk/>
          <pc:sldMk cId="1201385341" sldId="256"/>
        </pc:sldMkLst>
        <pc:spChg chg="mod">
          <ac:chgData name="Daniel Richardson" userId="b12f1a219faba2ab" providerId="LiveId" clId="{EFEF4388-145F-49B4-96A5-84BEB1A7E45B}" dt="2020-08-13T20:42:00.386" v="18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modSp mod modAnim">
        <pc:chgData name="Daniel Richardson" userId="b12f1a219faba2ab" providerId="LiveId" clId="{EFEF4388-145F-49B4-96A5-84BEB1A7E45B}" dt="2020-08-13T21:11:36.841" v="1901"/>
        <pc:sldMkLst>
          <pc:docMk/>
          <pc:sldMk cId="3057067760" sldId="303"/>
        </pc:sldMkLst>
        <pc:spChg chg="mod">
          <ac:chgData name="Daniel Richardson" userId="b12f1a219faba2ab" providerId="LiveId" clId="{EFEF4388-145F-49B4-96A5-84BEB1A7E45B}" dt="2020-08-13T20:49:50.779" v="396" actId="20577"/>
          <ac:spMkLst>
            <pc:docMk/>
            <pc:sldMk cId="3057067760" sldId="303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3T20:50:30.616" v="499" actId="20577"/>
          <ac:graphicFrameMkLst>
            <pc:docMk/>
            <pc:sldMk cId="3057067760" sldId="303"/>
            <ac:graphicFrameMk id="5" creationId="{9015BC82-207F-4A77-A688-C04FF99C3462}"/>
          </ac:graphicFrameMkLst>
        </pc:graphicFrameChg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2073759317" sldId="310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237238749" sldId="311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814021590" sldId="312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577165338" sldId="313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359288580" sldId="314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2886717019" sldId="315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2851977342" sldId="316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1148528686" sldId="317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4065115484" sldId="318"/>
        </pc:sldMkLst>
      </pc:sldChg>
      <pc:sldChg chg="del">
        <pc:chgData name="Daniel Richardson" userId="b12f1a219faba2ab" providerId="LiveId" clId="{EFEF4388-145F-49B4-96A5-84BEB1A7E45B}" dt="2020-08-13T20:50:44.923" v="509" actId="47"/>
        <pc:sldMkLst>
          <pc:docMk/>
          <pc:sldMk cId="775202669" sldId="319"/>
        </pc:sldMkLst>
      </pc:sldChg>
      <pc:sldChg chg="addSp delSp modSp new mod modAnim">
        <pc:chgData name="Daniel Richardson" userId="b12f1a219faba2ab" providerId="LiveId" clId="{EFEF4388-145F-49B4-96A5-84BEB1A7E45B}" dt="2020-08-13T21:00:09.641" v="1459" actId="14100"/>
        <pc:sldMkLst>
          <pc:docMk/>
          <pc:sldMk cId="1433075844" sldId="320"/>
        </pc:sldMkLst>
        <pc:spChg chg="mod">
          <ac:chgData name="Daniel Richardson" userId="b12f1a219faba2ab" providerId="LiveId" clId="{EFEF4388-145F-49B4-96A5-84BEB1A7E45B}" dt="2020-08-13T20:42:20.750" v="44" actId="20577"/>
          <ac:spMkLst>
            <pc:docMk/>
            <pc:sldMk cId="1433075844" sldId="320"/>
            <ac:spMk id="2" creationId="{67657100-A8D6-46C8-AA87-A9EF8C6AAC6F}"/>
          </ac:spMkLst>
        </pc:spChg>
        <pc:spChg chg="del">
          <ac:chgData name="Daniel Richardson" userId="b12f1a219faba2ab" providerId="LiveId" clId="{EFEF4388-145F-49B4-96A5-84BEB1A7E45B}" dt="2020-08-13T20:42:27.159" v="45"/>
          <ac:spMkLst>
            <pc:docMk/>
            <pc:sldMk cId="1433075844" sldId="320"/>
            <ac:spMk id="3" creationId="{0CB3009F-B523-42E5-B0D3-EE4554A56E68}"/>
          </ac:spMkLst>
        </pc:spChg>
        <pc:spChg chg="del topLvl">
          <ac:chgData name="Daniel Richardson" userId="b12f1a219faba2ab" providerId="LiveId" clId="{EFEF4388-145F-49B4-96A5-84BEB1A7E45B}" dt="2020-08-13T20:43:53.111" v="121" actId="478"/>
          <ac:spMkLst>
            <pc:docMk/>
            <pc:sldMk cId="1433075844" sldId="320"/>
            <ac:spMk id="9" creationId="{D9E5FD6D-E000-4B58-A5D3-A18B1781E27D}"/>
          </ac:spMkLst>
        </pc:spChg>
        <pc:spChg chg="del mod topLvl">
          <ac:chgData name="Daniel Richardson" userId="b12f1a219faba2ab" providerId="LiveId" clId="{EFEF4388-145F-49B4-96A5-84BEB1A7E45B}" dt="2020-08-13T20:43:51.763" v="120" actId="478"/>
          <ac:spMkLst>
            <pc:docMk/>
            <pc:sldMk cId="1433075844" sldId="320"/>
            <ac:spMk id="10" creationId="{1A1E627F-7668-4ED4-A49A-A9CB64E99766}"/>
          </ac:spMkLst>
        </pc:spChg>
        <pc:grpChg chg="add del mod">
          <ac:chgData name="Daniel Richardson" userId="b12f1a219faba2ab" providerId="LiveId" clId="{EFEF4388-145F-49B4-96A5-84BEB1A7E45B}" dt="2020-08-13T20:43:51.763" v="120" actId="478"/>
          <ac:grpSpMkLst>
            <pc:docMk/>
            <pc:sldMk cId="1433075844" sldId="320"/>
            <ac:grpSpMk id="11" creationId="{1E2B4A9C-6CCF-4108-8D35-5FDAF0505ACE}"/>
          </ac:grpSpMkLst>
        </pc:grpChg>
        <pc:graphicFrameChg chg="add mod">
          <ac:chgData name="Daniel Richardson" userId="b12f1a219faba2ab" providerId="LiveId" clId="{EFEF4388-145F-49B4-96A5-84BEB1A7E45B}" dt="2020-08-13T20:43:25.488" v="95"/>
          <ac:graphicFrameMkLst>
            <pc:docMk/>
            <pc:sldMk cId="1433075844" sldId="320"/>
            <ac:graphicFrameMk id="4" creationId="{7E941CD3-60FB-43A7-93C5-BAA87077DCC7}"/>
          </ac:graphicFrameMkLst>
        </pc:graphicFrameChg>
        <pc:graphicFrameChg chg="add mod">
          <ac:chgData name="Daniel Richardson" userId="b12f1a219faba2ab" providerId="LiveId" clId="{EFEF4388-145F-49B4-96A5-84BEB1A7E45B}" dt="2020-08-13T21:00:09.641" v="1459" actId="14100"/>
          <ac:graphicFrameMkLst>
            <pc:docMk/>
            <pc:sldMk cId="1433075844" sldId="320"/>
            <ac:graphicFrameMk id="12" creationId="{2DA7473E-E7AA-47F9-8DAA-6173FC59A5AD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4T05:51:22.311" v="3747" actId="20577"/>
        <pc:sldMkLst>
          <pc:docMk/>
          <pc:sldMk cId="4236066176" sldId="321"/>
        </pc:sldMkLst>
        <pc:spChg chg="mod">
          <ac:chgData name="Daniel Richardson" userId="b12f1a219faba2ab" providerId="LiveId" clId="{EFEF4388-145F-49B4-96A5-84BEB1A7E45B}" dt="2020-08-13T20:50:50.997" v="516" actId="20577"/>
          <ac:spMkLst>
            <pc:docMk/>
            <pc:sldMk cId="4236066176" sldId="321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5:51:22.311" v="3747" actId="20577"/>
          <ac:graphicFrameMkLst>
            <pc:docMk/>
            <pc:sldMk cId="4236066176" sldId="321"/>
            <ac:graphicFrameMk id="5" creationId="{9015BC82-207F-4A77-A688-C04FF99C3462}"/>
          </ac:graphicFrameMkLst>
        </pc:graphicFrameChg>
      </pc:sldChg>
      <pc:sldChg chg="modSp add mod modClrScheme modAnim chgLayout">
        <pc:chgData name="Daniel Richardson" userId="b12f1a219faba2ab" providerId="LiveId" clId="{EFEF4388-145F-49B4-96A5-84BEB1A7E45B}" dt="2020-08-14T06:27:01.076" v="4755" actId="20577"/>
        <pc:sldMkLst>
          <pc:docMk/>
          <pc:sldMk cId="3696418484" sldId="322"/>
        </pc:sldMkLst>
        <pc:spChg chg="mod ord">
          <ac:chgData name="Daniel Richardson" userId="b12f1a219faba2ab" providerId="LiveId" clId="{EFEF4388-145F-49B4-96A5-84BEB1A7E45B}" dt="2020-08-13T20:53:18.540" v="1000" actId="700"/>
          <ac:spMkLst>
            <pc:docMk/>
            <pc:sldMk cId="3696418484" sldId="322"/>
            <ac:spMk id="2" creationId="{4A6F539F-A184-4DE1-86E3-7991B14695D5}"/>
          </ac:spMkLst>
        </pc:spChg>
        <pc:graphicFrameChg chg="mod ord">
          <ac:chgData name="Daniel Richardson" userId="b12f1a219faba2ab" providerId="LiveId" clId="{EFEF4388-145F-49B4-96A5-84BEB1A7E45B}" dt="2020-08-14T06:27:01.076" v="4755" actId="20577"/>
          <ac:graphicFrameMkLst>
            <pc:docMk/>
            <pc:sldMk cId="3696418484" sldId="322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3T21:24:42.829" v="2660" actId="20577"/>
        <pc:sldMkLst>
          <pc:docMk/>
          <pc:sldMk cId="3318102037" sldId="323"/>
        </pc:sldMkLst>
        <pc:spChg chg="mod">
          <ac:chgData name="Daniel Richardson" userId="b12f1a219faba2ab" providerId="LiveId" clId="{EFEF4388-145F-49B4-96A5-84BEB1A7E45B}" dt="2020-08-13T21:12:57.733" v="1924" actId="20577"/>
          <ac:spMkLst>
            <pc:docMk/>
            <pc:sldMk cId="3318102037" sldId="323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3T21:24:42.829" v="2660" actId="20577"/>
          <ac:graphicFrameMkLst>
            <pc:docMk/>
            <pc:sldMk cId="3318102037" sldId="323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3T21:39:51.231" v="3641"/>
        <pc:sldMkLst>
          <pc:docMk/>
          <pc:sldMk cId="2351550393" sldId="324"/>
        </pc:sldMkLst>
        <pc:spChg chg="mod">
          <ac:chgData name="Daniel Richardson" userId="b12f1a219faba2ab" providerId="LiveId" clId="{EFEF4388-145F-49B4-96A5-84BEB1A7E45B}" dt="2020-08-13T21:13:02.411" v="1932" actId="20577"/>
          <ac:spMkLst>
            <pc:docMk/>
            <pc:sldMk cId="2351550393" sldId="324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3T21:38:46.259" v="3541" actId="20577"/>
          <ac:graphicFrameMkLst>
            <pc:docMk/>
            <pc:sldMk cId="2351550393" sldId="324"/>
            <ac:graphicFrameMk id="5" creationId="{9015BC82-207F-4A77-A688-C04FF99C3462}"/>
          </ac:graphicFrameMkLst>
        </pc:graphicFrameChg>
      </pc:sldChg>
      <pc:sldChg chg="addSp delSp modSp add mod modClrScheme modAnim chgLayout">
        <pc:chgData name="Daniel Richardson" userId="b12f1a219faba2ab" providerId="LiveId" clId="{EFEF4388-145F-49B4-96A5-84BEB1A7E45B}" dt="2020-08-14T06:20:08.667" v="4378" actId="2085"/>
        <pc:sldMkLst>
          <pc:docMk/>
          <pc:sldMk cId="1232883626" sldId="325"/>
        </pc:sldMkLst>
        <pc:spChg chg="mod ord">
          <ac:chgData name="Daniel Richardson" userId="b12f1a219faba2ab" providerId="LiveId" clId="{EFEF4388-145F-49B4-96A5-84BEB1A7E45B}" dt="2020-08-14T06:03:31.943" v="4351" actId="700"/>
          <ac:spMkLst>
            <pc:docMk/>
            <pc:sldMk cId="1232883626" sldId="325"/>
            <ac:spMk id="2" creationId="{4A6F539F-A184-4DE1-86E3-7991B14695D5}"/>
          </ac:spMkLst>
        </pc:spChg>
        <pc:spChg chg="add del mod ord">
          <ac:chgData name="Daniel Richardson" userId="b12f1a219faba2ab" providerId="LiveId" clId="{EFEF4388-145F-49B4-96A5-84BEB1A7E45B}" dt="2020-08-14T06:03:38.453" v="4352"/>
          <ac:spMkLst>
            <pc:docMk/>
            <pc:sldMk cId="1232883626" sldId="325"/>
            <ac:spMk id="3" creationId="{EBDE41F0-692A-4BB9-B74D-5F5DAA1ED7B5}"/>
          </ac:spMkLst>
        </pc:spChg>
        <pc:graphicFrameChg chg="mod ord">
          <ac:chgData name="Daniel Richardson" userId="b12f1a219faba2ab" providerId="LiveId" clId="{EFEF4388-145F-49B4-96A5-84BEB1A7E45B}" dt="2020-08-14T06:08:54.432" v="4374" actId="2085"/>
          <ac:graphicFrameMkLst>
            <pc:docMk/>
            <pc:sldMk cId="1232883626" sldId="325"/>
            <ac:graphicFrameMk id="5" creationId="{9015BC82-207F-4A77-A688-C04FF99C3462}"/>
          </ac:graphicFrameMkLst>
        </pc:graphicFrameChg>
        <pc:graphicFrameChg chg="add mod">
          <ac:chgData name="Daniel Richardson" userId="b12f1a219faba2ab" providerId="LiveId" clId="{EFEF4388-145F-49B4-96A5-84BEB1A7E45B}" dt="2020-08-14T06:20:08.667" v="4378" actId="2085"/>
          <ac:graphicFrameMkLst>
            <pc:docMk/>
            <pc:sldMk cId="1232883626" sldId="325"/>
            <ac:graphicFrameMk id="6" creationId="{4E16FC8B-63AE-4CA4-822F-A8C4E171CC1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3T21:39:54.869" v="3642"/>
        <pc:sldMkLst>
          <pc:docMk/>
          <pc:sldMk cId="3051737665" sldId="326"/>
        </pc:sldMkLst>
        <pc:spChg chg="mod">
          <ac:chgData name="Daniel Richardson" userId="b12f1a219faba2ab" providerId="LiveId" clId="{EFEF4388-145F-49B4-96A5-84BEB1A7E45B}" dt="2020-08-13T21:37:13.467" v="3357" actId="20577"/>
          <ac:spMkLst>
            <pc:docMk/>
            <pc:sldMk cId="3051737665" sldId="326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3T21:36:53.691" v="3335" actId="20577"/>
          <ac:graphicFrameMkLst>
            <pc:docMk/>
            <pc:sldMk cId="3051737665" sldId="326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3T21:21:38.281" v="2319"/>
        <pc:sldMkLst>
          <pc:docMk/>
          <pc:sldMk cId="3935292666" sldId="327"/>
        </pc:sldMkLst>
        <pc:spChg chg="mod">
          <ac:chgData name="Daniel Richardson" userId="b12f1a219faba2ab" providerId="LiveId" clId="{EFEF4388-145F-49B4-96A5-84BEB1A7E45B}" dt="2020-08-13T21:15:06.707" v="2004" actId="20577"/>
          <ac:spMkLst>
            <pc:docMk/>
            <pc:sldMk cId="3935292666" sldId="327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3T21:21:06.172" v="2318" actId="20577"/>
          <ac:graphicFrameMkLst>
            <pc:docMk/>
            <pc:sldMk cId="3935292666" sldId="327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4T06:36:44.530" v="5584" actId="20577"/>
        <pc:sldMkLst>
          <pc:docMk/>
          <pc:sldMk cId="3829651316" sldId="328"/>
        </pc:sldMkLst>
        <pc:spChg chg="mod">
          <ac:chgData name="Daniel Richardson" userId="b12f1a219faba2ab" providerId="LiveId" clId="{EFEF4388-145F-49B4-96A5-84BEB1A7E45B}" dt="2020-08-14T06:20:29.285" v="4393" actId="20577"/>
          <ac:spMkLst>
            <pc:docMk/>
            <pc:sldMk cId="3829651316" sldId="328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6:36:44.530" v="5584" actId="20577"/>
          <ac:graphicFrameMkLst>
            <pc:docMk/>
            <pc:sldMk cId="3829651316" sldId="328"/>
            <ac:graphicFrameMk id="5" creationId="{9015BC82-207F-4A77-A688-C04FF99C3462}"/>
          </ac:graphicFrameMkLst>
        </pc:graphicFrameChg>
      </pc:sldChg>
      <pc:sldChg chg="modSp add mod">
        <pc:chgData name="Daniel Richardson" userId="b12f1a219faba2ab" providerId="LiveId" clId="{EFEF4388-145F-49B4-96A5-84BEB1A7E45B}" dt="2020-08-14T06:24:04.018" v="4722" actId="20577"/>
        <pc:sldMkLst>
          <pc:docMk/>
          <pc:sldMk cId="2789074685" sldId="329"/>
        </pc:sldMkLst>
        <pc:spChg chg="mod">
          <ac:chgData name="Daniel Richardson" userId="b12f1a219faba2ab" providerId="LiveId" clId="{EFEF4388-145F-49B4-96A5-84BEB1A7E45B}" dt="2020-08-14T06:23:25.144" v="4685" actId="20577"/>
          <ac:spMkLst>
            <pc:docMk/>
            <pc:sldMk cId="2789074685" sldId="329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6:24:04.018" v="4722" actId="20577"/>
          <ac:graphicFrameMkLst>
            <pc:docMk/>
            <pc:sldMk cId="2789074685" sldId="329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4T06:32:36.239" v="5353"/>
        <pc:sldMkLst>
          <pc:docMk/>
          <pc:sldMk cId="2519503065" sldId="330"/>
        </pc:sldMkLst>
        <pc:spChg chg="mod">
          <ac:chgData name="Daniel Richardson" userId="b12f1a219faba2ab" providerId="LiveId" clId="{EFEF4388-145F-49B4-96A5-84BEB1A7E45B}" dt="2020-08-14T06:25:43.096" v="4737" actId="20577"/>
          <ac:spMkLst>
            <pc:docMk/>
            <pc:sldMk cId="2519503065" sldId="330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6:32:22.102" v="5350" actId="20577"/>
          <ac:graphicFrameMkLst>
            <pc:docMk/>
            <pc:sldMk cId="2519503065" sldId="330"/>
            <ac:graphicFrameMk id="5" creationId="{9015BC82-207F-4A77-A688-C04FF99C3462}"/>
          </ac:graphicFrameMkLst>
        </pc:graphicFrameChg>
      </pc:sldChg>
      <pc:sldChg chg="modSp add mod">
        <pc:chgData name="Daniel Richardson" userId="b12f1a219faba2ab" providerId="LiveId" clId="{EFEF4388-145F-49B4-96A5-84BEB1A7E45B}" dt="2020-08-14T06:37:12.283" v="5660" actId="20577"/>
        <pc:sldMkLst>
          <pc:docMk/>
          <pc:sldMk cId="520996258" sldId="331"/>
        </pc:sldMkLst>
        <pc:spChg chg="mod">
          <ac:chgData name="Daniel Richardson" userId="b12f1a219faba2ab" providerId="LiveId" clId="{EFEF4388-145F-49B4-96A5-84BEB1A7E45B}" dt="2020-08-14T06:34:02.209" v="5369" actId="20577"/>
          <ac:spMkLst>
            <pc:docMk/>
            <pc:sldMk cId="520996258" sldId="331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6:37:12.283" v="5660" actId="20577"/>
          <ac:graphicFrameMkLst>
            <pc:docMk/>
            <pc:sldMk cId="520996258" sldId="331"/>
            <ac:graphicFrameMk id="5" creationId="{9015BC82-207F-4A77-A688-C04FF99C3462}"/>
          </ac:graphicFrameMkLst>
        </pc:graphicFrameChg>
      </pc:sldChg>
      <pc:sldChg chg="modSp add mod ord modAnim">
        <pc:chgData name="Daniel Richardson" userId="b12f1a219faba2ab" providerId="LiveId" clId="{EFEF4388-145F-49B4-96A5-84BEB1A7E45B}" dt="2020-08-14T07:24:46.012" v="6309" actId="20577"/>
        <pc:sldMkLst>
          <pc:docMk/>
          <pc:sldMk cId="4116158916" sldId="332"/>
        </pc:sldMkLst>
        <pc:spChg chg="mod">
          <ac:chgData name="Daniel Richardson" userId="b12f1a219faba2ab" providerId="LiveId" clId="{EFEF4388-145F-49B4-96A5-84BEB1A7E45B}" dt="2020-08-14T06:37:42.593" v="5665" actId="27636"/>
          <ac:spMkLst>
            <pc:docMk/>
            <pc:sldMk cId="4116158916" sldId="332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7:24:46.012" v="6309" actId="20577"/>
          <ac:graphicFrameMkLst>
            <pc:docMk/>
            <pc:sldMk cId="4116158916" sldId="332"/>
            <ac:graphicFrameMk id="5" creationId="{9015BC82-207F-4A77-A688-C04FF99C3462}"/>
          </ac:graphicFrameMkLst>
        </pc:graphicFrameChg>
      </pc:sldChg>
      <pc:sldChg chg="modSp add del mod ord">
        <pc:chgData name="Daniel Richardson" userId="b12f1a219faba2ab" providerId="LiveId" clId="{EFEF4388-145F-49B4-96A5-84BEB1A7E45B}" dt="2020-08-14T06:41:39.196" v="5874" actId="47"/>
        <pc:sldMkLst>
          <pc:docMk/>
          <pc:sldMk cId="627982263" sldId="333"/>
        </pc:sldMkLst>
        <pc:spChg chg="mod">
          <ac:chgData name="Daniel Richardson" userId="b12f1a219faba2ab" providerId="LiveId" clId="{EFEF4388-145F-49B4-96A5-84BEB1A7E45B}" dt="2020-08-14T06:37:48.046" v="5667" actId="27636"/>
          <ac:spMkLst>
            <pc:docMk/>
            <pc:sldMk cId="627982263" sldId="333"/>
            <ac:spMk id="2" creationId="{4A6F539F-A184-4DE1-86E3-7991B14695D5}"/>
          </ac:spMkLst>
        </pc:spChg>
      </pc:sldChg>
      <pc:sldChg chg="modSp add mod">
        <pc:chgData name="Daniel Richardson" userId="b12f1a219faba2ab" providerId="LiveId" clId="{EFEF4388-145F-49B4-96A5-84BEB1A7E45B}" dt="2020-08-14T07:27:46.671" v="6589" actId="20577"/>
        <pc:sldMkLst>
          <pc:docMk/>
          <pc:sldMk cId="1582157589" sldId="333"/>
        </pc:sldMkLst>
        <pc:spChg chg="mod">
          <ac:chgData name="Daniel Richardson" userId="b12f1a219faba2ab" providerId="LiveId" clId="{EFEF4388-145F-49B4-96A5-84BEB1A7E45B}" dt="2020-08-14T06:41:45.642" v="5889" actId="27636"/>
          <ac:spMkLst>
            <pc:docMk/>
            <pc:sldMk cId="1582157589" sldId="333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7:27:46.671" v="6589" actId="20577"/>
          <ac:graphicFrameMkLst>
            <pc:docMk/>
            <pc:sldMk cId="1582157589" sldId="333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4T08:11:33.333" v="7422"/>
        <pc:sldMkLst>
          <pc:docMk/>
          <pc:sldMk cId="240054611" sldId="334"/>
        </pc:sldMkLst>
        <pc:spChg chg="mod">
          <ac:chgData name="Daniel Richardson" userId="b12f1a219faba2ab" providerId="LiveId" clId="{EFEF4388-145F-49B4-96A5-84BEB1A7E45B}" dt="2020-08-14T07:55:25.806" v="6608" actId="20577"/>
          <ac:spMkLst>
            <pc:docMk/>
            <pc:sldMk cId="240054611" sldId="334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8:06:05.054" v="6933" actId="20577"/>
          <ac:graphicFrameMkLst>
            <pc:docMk/>
            <pc:sldMk cId="240054611" sldId="334"/>
            <ac:graphicFrameMk id="5" creationId="{9015BC82-207F-4A77-A688-C04FF99C3462}"/>
          </ac:graphicFrameMkLst>
        </pc:graphicFrameChg>
      </pc:sldChg>
      <pc:sldChg chg="modSp add del mod">
        <pc:chgData name="Daniel Richardson" userId="b12f1a219faba2ab" providerId="LiveId" clId="{EFEF4388-145F-49B4-96A5-84BEB1A7E45B}" dt="2020-08-14T08:06:45.262" v="6943" actId="47"/>
        <pc:sldMkLst>
          <pc:docMk/>
          <pc:sldMk cId="3026018250" sldId="335"/>
        </pc:sldMkLst>
        <pc:spChg chg="mod">
          <ac:chgData name="Daniel Richardson" userId="b12f1a219faba2ab" providerId="LiveId" clId="{EFEF4388-145F-49B4-96A5-84BEB1A7E45B}" dt="2020-08-14T08:06:39.183" v="6942" actId="20577"/>
          <ac:spMkLst>
            <pc:docMk/>
            <pc:sldMk cId="3026018250" sldId="335"/>
            <ac:spMk id="2" creationId="{4A6F539F-A184-4DE1-86E3-7991B14695D5}"/>
          </ac:spMkLst>
        </pc:spChg>
      </pc:sldChg>
      <pc:sldChg chg="modSp add mod">
        <pc:chgData name="Daniel Richardson" userId="b12f1a219faba2ab" providerId="LiveId" clId="{EFEF4388-145F-49B4-96A5-84BEB1A7E45B}" dt="2020-08-14T08:08:20.924" v="7058" actId="20577"/>
        <pc:sldMkLst>
          <pc:docMk/>
          <pc:sldMk cId="3659833110" sldId="335"/>
        </pc:sldMkLst>
        <pc:spChg chg="mod">
          <ac:chgData name="Daniel Richardson" userId="b12f1a219faba2ab" providerId="LiveId" clId="{EFEF4388-145F-49B4-96A5-84BEB1A7E45B}" dt="2020-08-14T08:07:01.848" v="6963" actId="20577"/>
          <ac:spMkLst>
            <pc:docMk/>
            <pc:sldMk cId="3659833110" sldId="335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8:08:20.924" v="7058" actId="20577"/>
          <ac:graphicFrameMkLst>
            <pc:docMk/>
            <pc:sldMk cId="3659833110" sldId="335"/>
            <ac:graphicFrameMk id="5" creationId="{9015BC82-207F-4A77-A688-C04FF99C3462}"/>
          </ac:graphicFrameMkLst>
        </pc:graphicFrameChg>
      </pc:sldChg>
      <pc:sldChg chg="modSp add mod modAnim">
        <pc:chgData name="Daniel Richardson" userId="b12f1a219faba2ab" providerId="LiveId" clId="{EFEF4388-145F-49B4-96A5-84BEB1A7E45B}" dt="2020-08-14T08:11:28.247" v="7421"/>
        <pc:sldMkLst>
          <pc:docMk/>
          <pc:sldMk cId="368655777" sldId="336"/>
        </pc:sldMkLst>
        <pc:spChg chg="mod">
          <ac:chgData name="Daniel Richardson" userId="b12f1a219faba2ab" providerId="LiveId" clId="{EFEF4388-145F-49B4-96A5-84BEB1A7E45B}" dt="2020-08-14T08:07:09.005" v="6980" actId="20577"/>
          <ac:spMkLst>
            <pc:docMk/>
            <pc:sldMk cId="368655777" sldId="336"/>
            <ac:spMk id="2" creationId="{4A6F539F-A184-4DE1-86E3-7991B14695D5}"/>
          </ac:spMkLst>
        </pc:spChg>
        <pc:graphicFrameChg chg="mod">
          <ac:chgData name="Daniel Richardson" userId="b12f1a219faba2ab" providerId="LiveId" clId="{EFEF4388-145F-49B4-96A5-84BEB1A7E45B}" dt="2020-08-14T08:11:16.473" v="7418" actId="20577"/>
          <ac:graphicFrameMkLst>
            <pc:docMk/>
            <pc:sldMk cId="368655777" sldId="336"/>
            <ac:graphicFrameMk id="5" creationId="{9015BC82-207F-4A77-A688-C04FF99C3462}"/>
          </ac:graphicFrameMkLst>
        </pc:graphicFrameChg>
      </pc:sldChg>
    </pc:docChg>
  </pc:docChgLst>
  <pc:docChgLst>
    <pc:chgData name="Daniel Richardson" userId="b12f1a219faba2ab" providerId="LiveId" clId="{C1B0FDBE-292C-45B2-A3AE-628815AB28C5}"/>
    <pc:docChg chg="undo custSel addSld delSld modSld">
      <pc:chgData name="Daniel Richardson" userId="b12f1a219faba2ab" providerId="LiveId" clId="{C1B0FDBE-292C-45B2-A3AE-628815AB28C5}" dt="2020-02-13T14:51:46.118" v="1549" actId="113"/>
      <pc:docMkLst>
        <pc:docMk/>
      </pc:docMkLst>
      <pc:sldChg chg="modSp">
        <pc:chgData name="Daniel Richardson" userId="b12f1a219faba2ab" providerId="LiveId" clId="{C1B0FDBE-292C-45B2-A3AE-628815AB28C5}" dt="2020-02-13T14:22:57.084" v="23" actId="20577"/>
        <pc:sldMkLst>
          <pc:docMk/>
          <pc:sldMk cId="1201385341" sldId="256"/>
        </pc:sldMkLst>
        <pc:spChg chg="mod">
          <ac:chgData name="Daniel Richardson" userId="b12f1a219faba2ab" providerId="LiveId" clId="{C1B0FDBE-292C-45B2-A3AE-628815AB28C5}" dt="2020-02-13T14:22:57.084" v="23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modSp modAnim">
        <pc:chgData name="Daniel Richardson" userId="b12f1a219faba2ab" providerId="LiveId" clId="{C1B0FDBE-292C-45B2-A3AE-628815AB28C5}" dt="2020-02-13T14:39:55.765" v="485" actId="20577"/>
        <pc:sldMkLst>
          <pc:docMk/>
          <pc:sldMk cId="1957248648" sldId="263"/>
        </pc:sldMkLst>
        <pc:spChg chg="mod">
          <ac:chgData name="Daniel Richardson" userId="b12f1a219faba2ab" providerId="LiveId" clId="{C1B0FDBE-292C-45B2-A3AE-628815AB28C5}" dt="2020-02-13T14:23:14.718" v="52" actId="20577"/>
          <ac:spMkLst>
            <pc:docMk/>
            <pc:sldMk cId="1957248648" sldId="263"/>
            <ac:spMk id="2" creationId="{4A6F539F-A184-4DE1-86E3-7991B14695D5}"/>
          </ac:spMkLst>
        </pc:spChg>
        <pc:graphicFrameChg chg="mod">
          <ac:chgData name="Daniel Richardson" userId="b12f1a219faba2ab" providerId="LiveId" clId="{C1B0FDBE-292C-45B2-A3AE-628815AB28C5}" dt="2020-02-13T14:39:55.765" v="485" actId="20577"/>
          <ac:graphicFrameMkLst>
            <pc:docMk/>
            <pc:sldMk cId="1957248648" sldId="263"/>
            <ac:graphicFrameMk id="5" creationId="{9015BC82-207F-4A77-A688-C04FF99C3462}"/>
          </ac:graphicFrameMkLst>
        </pc:graphicFrameChg>
      </pc:sldChg>
      <pc:sldChg chg="modSp">
        <pc:chgData name="Daniel Richardson" userId="b12f1a219faba2ab" providerId="LiveId" clId="{C1B0FDBE-292C-45B2-A3AE-628815AB28C5}" dt="2020-02-13T14:47:15.542" v="1256" actId="20577"/>
        <pc:sldMkLst>
          <pc:docMk/>
          <pc:sldMk cId="3521768594" sldId="264"/>
        </pc:sldMkLst>
        <pc:spChg chg="mod">
          <ac:chgData name="Daniel Richardson" userId="b12f1a219faba2ab" providerId="LiveId" clId="{C1B0FDBE-292C-45B2-A3AE-628815AB28C5}" dt="2020-02-13T14:44:59.172" v="1062" actId="20577"/>
          <ac:spMkLst>
            <pc:docMk/>
            <pc:sldMk cId="3521768594" sldId="264"/>
            <ac:spMk id="2" creationId="{2BC1A2AE-ED2B-41E4-BB8B-F8DC69BAFDB3}"/>
          </ac:spMkLst>
        </pc:spChg>
        <pc:graphicFrameChg chg="mod">
          <ac:chgData name="Daniel Richardson" userId="b12f1a219faba2ab" providerId="LiveId" clId="{C1B0FDBE-292C-45B2-A3AE-628815AB28C5}" dt="2020-02-13T14:47:15.542" v="1256" actId="20577"/>
          <ac:graphicFrameMkLst>
            <pc:docMk/>
            <pc:sldMk cId="3521768594" sldId="264"/>
            <ac:graphicFrameMk id="5" creationId="{50459583-FAE4-40E7-B367-E892687E901C}"/>
          </ac:graphicFrameMkLst>
        </pc:graphicFrameChg>
      </pc:sldChg>
      <pc:sldChg chg="del">
        <pc:chgData name="Daniel Richardson" userId="b12f1a219faba2ab" providerId="LiveId" clId="{C1B0FDBE-292C-45B2-A3AE-628815AB28C5}" dt="2020-02-13T14:47:23.895" v="1259" actId="47"/>
        <pc:sldMkLst>
          <pc:docMk/>
          <pc:sldMk cId="170154783" sldId="265"/>
        </pc:sldMkLst>
      </pc:sldChg>
      <pc:sldChg chg="del">
        <pc:chgData name="Daniel Richardson" userId="b12f1a219faba2ab" providerId="LiveId" clId="{C1B0FDBE-292C-45B2-A3AE-628815AB28C5}" dt="2020-02-13T14:47:24.728" v="1260" actId="47"/>
        <pc:sldMkLst>
          <pc:docMk/>
          <pc:sldMk cId="2738990343" sldId="290"/>
        </pc:sldMkLst>
      </pc:sldChg>
      <pc:sldChg chg="del">
        <pc:chgData name="Daniel Richardson" userId="b12f1a219faba2ab" providerId="LiveId" clId="{C1B0FDBE-292C-45B2-A3AE-628815AB28C5}" dt="2020-02-13T14:44:43.209" v="1036" actId="47"/>
        <pc:sldMkLst>
          <pc:docMk/>
          <pc:sldMk cId="1624957648" sldId="293"/>
        </pc:sldMkLst>
      </pc:sldChg>
      <pc:sldChg chg="del">
        <pc:chgData name="Daniel Richardson" userId="b12f1a219faba2ab" providerId="LiveId" clId="{C1B0FDBE-292C-45B2-A3AE-628815AB28C5}" dt="2020-02-13T14:44:44.652" v="1037" actId="47"/>
        <pc:sldMkLst>
          <pc:docMk/>
          <pc:sldMk cId="789219377" sldId="294"/>
        </pc:sldMkLst>
      </pc:sldChg>
      <pc:sldChg chg="del">
        <pc:chgData name="Daniel Richardson" userId="b12f1a219faba2ab" providerId="LiveId" clId="{C1B0FDBE-292C-45B2-A3AE-628815AB28C5}" dt="2020-02-13T14:47:22.423" v="1257" actId="47"/>
        <pc:sldMkLst>
          <pc:docMk/>
          <pc:sldMk cId="3273646001" sldId="295"/>
        </pc:sldMkLst>
      </pc:sldChg>
      <pc:sldChg chg="del">
        <pc:chgData name="Daniel Richardson" userId="b12f1a219faba2ab" providerId="LiveId" clId="{C1B0FDBE-292C-45B2-A3AE-628815AB28C5}" dt="2020-02-13T14:47:23.211" v="1258" actId="47"/>
        <pc:sldMkLst>
          <pc:docMk/>
          <pc:sldMk cId="446039065" sldId="296"/>
        </pc:sldMkLst>
      </pc:sldChg>
      <pc:sldChg chg="del">
        <pc:chgData name="Daniel Richardson" userId="b12f1a219faba2ab" providerId="LiveId" clId="{C1B0FDBE-292C-45B2-A3AE-628815AB28C5}" dt="2020-02-13T14:47:25.598" v="1261" actId="47"/>
        <pc:sldMkLst>
          <pc:docMk/>
          <pc:sldMk cId="2740268601" sldId="297"/>
        </pc:sldMkLst>
      </pc:sldChg>
      <pc:sldChg chg="del">
        <pc:chgData name="Daniel Richardson" userId="b12f1a219faba2ab" providerId="LiveId" clId="{C1B0FDBE-292C-45B2-A3AE-628815AB28C5}" dt="2020-02-13T14:47:27.086" v="1262" actId="47"/>
        <pc:sldMkLst>
          <pc:docMk/>
          <pc:sldMk cId="449120129" sldId="298"/>
        </pc:sldMkLst>
      </pc:sldChg>
      <pc:sldChg chg="modSp add modAnim">
        <pc:chgData name="Daniel Richardson" userId="b12f1a219faba2ab" providerId="LiveId" clId="{C1B0FDBE-292C-45B2-A3AE-628815AB28C5}" dt="2020-02-13T14:44:26.516" v="1008" actId="20577"/>
        <pc:sldMkLst>
          <pc:docMk/>
          <pc:sldMk cId="795156302" sldId="299"/>
        </pc:sldMkLst>
        <pc:spChg chg="mod">
          <ac:chgData name="Daniel Richardson" userId="b12f1a219faba2ab" providerId="LiveId" clId="{C1B0FDBE-292C-45B2-A3AE-628815AB28C5}" dt="2020-02-13T14:40:30.028" v="521" actId="20577"/>
          <ac:spMkLst>
            <pc:docMk/>
            <pc:sldMk cId="795156302" sldId="299"/>
            <ac:spMk id="2" creationId="{4A6F539F-A184-4DE1-86E3-7991B14695D5}"/>
          </ac:spMkLst>
        </pc:spChg>
        <pc:graphicFrameChg chg="mod">
          <ac:chgData name="Daniel Richardson" userId="b12f1a219faba2ab" providerId="LiveId" clId="{C1B0FDBE-292C-45B2-A3AE-628815AB28C5}" dt="2020-02-13T14:44:26.516" v="1008" actId="20577"/>
          <ac:graphicFrameMkLst>
            <pc:docMk/>
            <pc:sldMk cId="795156302" sldId="299"/>
            <ac:graphicFrameMk id="5" creationId="{9015BC82-207F-4A77-A688-C04FF99C3462}"/>
          </ac:graphicFrameMkLst>
        </pc:graphicFrameChg>
      </pc:sldChg>
      <pc:sldChg chg="modSp add">
        <pc:chgData name="Daniel Richardson" userId="b12f1a219faba2ab" providerId="LiveId" clId="{C1B0FDBE-292C-45B2-A3AE-628815AB28C5}" dt="2020-02-13T14:44:39.452" v="1035" actId="20577"/>
        <pc:sldMkLst>
          <pc:docMk/>
          <pc:sldMk cId="129336526" sldId="300"/>
        </pc:sldMkLst>
        <pc:spChg chg="mod">
          <ac:chgData name="Daniel Richardson" userId="b12f1a219faba2ab" providerId="LiveId" clId="{C1B0FDBE-292C-45B2-A3AE-628815AB28C5}" dt="2020-02-13T14:44:39.452" v="1035" actId="20577"/>
          <ac:spMkLst>
            <pc:docMk/>
            <pc:sldMk cId="129336526" sldId="300"/>
            <ac:spMk id="2" creationId="{4EB5639B-BF3B-488D-92BD-6B971EEC4639}"/>
          </ac:spMkLst>
        </pc:spChg>
      </pc:sldChg>
      <pc:sldChg chg="addSp delSp modSp add modAnim">
        <pc:chgData name="Daniel Richardson" userId="b12f1a219faba2ab" providerId="LiveId" clId="{C1B0FDBE-292C-45B2-A3AE-628815AB28C5}" dt="2020-02-13T14:51:46.118" v="1549" actId="113"/>
        <pc:sldMkLst>
          <pc:docMk/>
          <pc:sldMk cId="1100235680" sldId="301"/>
        </pc:sldMkLst>
        <pc:spChg chg="mod">
          <ac:chgData name="Daniel Richardson" userId="b12f1a219faba2ab" providerId="LiveId" clId="{C1B0FDBE-292C-45B2-A3AE-628815AB28C5}" dt="2020-02-13T14:47:35.700" v="1273" actId="20577"/>
          <ac:spMkLst>
            <pc:docMk/>
            <pc:sldMk cId="1100235680" sldId="301"/>
            <ac:spMk id="2" creationId="{0087F892-4FFD-4DA3-84E5-66C07A2C3939}"/>
          </ac:spMkLst>
        </pc:spChg>
        <pc:spChg chg="del">
          <ac:chgData name="Daniel Richardson" userId="b12f1a219faba2ab" providerId="LiveId" clId="{C1B0FDBE-292C-45B2-A3AE-628815AB28C5}" dt="2020-02-13T14:47:45.454" v="1274"/>
          <ac:spMkLst>
            <pc:docMk/>
            <pc:sldMk cId="1100235680" sldId="301"/>
            <ac:spMk id="3" creationId="{3D8F1B0C-CDD5-4492-AB14-6A87D8D647A0}"/>
          </ac:spMkLst>
        </pc:spChg>
        <pc:spChg chg="add del mod">
          <ac:chgData name="Daniel Richardson" userId="b12f1a219faba2ab" providerId="LiveId" clId="{C1B0FDBE-292C-45B2-A3AE-628815AB28C5}" dt="2020-02-13T14:47:47.488" v="1275"/>
          <ac:spMkLst>
            <pc:docMk/>
            <pc:sldMk cId="1100235680" sldId="301"/>
            <ac:spMk id="4" creationId="{C6C81733-CDEF-4307-9616-34D032EE2138}"/>
          </ac:spMkLst>
        </pc:spChg>
        <pc:spChg chg="add del mod">
          <ac:chgData name="Daniel Richardson" userId="b12f1a219faba2ab" providerId="LiveId" clId="{C1B0FDBE-292C-45B2-A3AE-628815AB28C5}" dt="2020-02-13T14:49:04.975" v="1457"/>
          <ac:spMkLst>
            <pc:docMk/>
            <pc:sldMk cId="1100235680" sldId="301"/>
            <ac:spMk id="5" creationId="{81CB6B94-A91F-4363-A321-10526042C342}"/>
          </ac:spMkLst>
        </pc:spChg>
        <pc:spChg chg="add mod">
          <ac:chgData name="Daniel Richardson" userId="b12f1a219faba2ab" providerId="LiveId" clId="{C1B0FDBE-292C-45B2-A3AE-628815AB28C5}" dt="2020-02-13T14:51:42.492" v="1548" actId="113"/>
          <ac:spMkLst>
            <pc:docMk/>
            <pc:sldMk cId="1100235680" sldId="301"/>
            <ac:spMk id="8" creationId="{3EA86F3C-A67F-4C17-8483-9FB85CF9D025}"/>
          </ac:spMkLst>
        </pc:spChg>
        <pc:spChg chg="add mod">
          <ac:chgData name="Daniel Richardson" userId="b12f1a219faba2ab" providerId="LiveId" clId="{C1B0FDBE-292C-45B2-A3AE-628815AB28C5}" dt="2020-02-13T14:51:46.118" v="1549" actId="113"/>
          <ac:spMkLst>
            <pc:docMk/>
            <pc:sldMk cId="1100235680" sldId="301"/>
            <ac:spMk id="9" creationId="{89D02AC1-63E2-4325-B29D-18814136794F}"/>
          </ac:spMkLst>
        </pc:spChg>
        <pc:graphicFrameChg chg="add mod">
          <ac:chgData name="Daniel Richardson" userId="b12f1a219faba2ab" providerId="LiveId" clId="{C1B0FDBE-292C-45B2-A3AE-628815AB28C5}" dt="2020-02-13T14:48:56.524" v="1455" actId="20577"/>
          <ac:graphicFrameMkLst>
            <pc:docMk/>
            <pc:sldMk cId="1100235680" sldId="301"/>
            <ac:graphicFrameMk id="6" creationId="{776DD593-4BD2-42F2-ACB9-A4051372304A}"/>
          </ac:graphicFrameMkLst>
        </pc:graphicFrameChg>
        <pc:graphicFrameChg chg="add mod">
          <ac:chgData name="Daniel Richardson" userId="b12f1a219faba2ab" providerId="LiveId" clId="{C1B0FDBE-292C-45B2-A3AE-628815AB28C5}" dt="2020-02-13T14:49:49.319" v="1524"/>
          <ac:graphicFrameMkLst>
            <pc:docMk/>
            <pc:sldMk cId="1100235680" sldId="301"/>
            <ac:graphicFrameMk id="7" creationId="{2FD085F7-89FE-4461-9532-08AF9CBEE0BA}"/>
          </ac:graphicFrameMkLst>
        </pc:graphicFrameChg>
      </pc:sldChg>
    </pc:docChg>
  </pc:docChgLst>
  <pc:docChgLst>
    <pc:chgData name="Daniel Richardson" userId="b12f1a219faba2ab" providerId="Windows Live" clId="Web-{1C6C1706-4FAB-455B-B6AD-C66DB3A294CB}"/>
    <pc:docChg chg="modSld">
      <pc:chgData name="Daniel Richardson" userId="b12f1a219faba2ab" providerId="Windows Live" clId="Web-{1C6C1706-4FAB-455B-B6AD-C66DB3A294CB}" dt="2020-02-12T10:38:53.061" v="33" actId="20577"/>
      <pc:docMkLst>
        <pc:docMk/>
      </pc:docMkLst>
      <pc:sldChg chg="modSp">
        <pc:chgData name="Daniel Richardson" userId="b12f1a219faba2ab" providerId="Windows Live" clId="Web-{1C6C1706-4FAB-455B-B6AD-C66DB3A294CB}" dt="2020-02-12T10:38:53.061" v="32" actId="20577"/>
        <pc:sldMkLst>
          <pc:docMk/>
          <pc:sldMk cId="1201385341" sldId="256"/>
        </pc:sldMkLst>
        <pc:spChg chg="mod">
          <ac:chgData name="Daniel Richardson" userId="b12f1a219faba2ab" providerId="Windows Live" clId="Web-{1C6C1706-4FAB-455B-B6AD-C66DB3A294CB}" dt="2020-02-12T10:38:53.061" v="32" actId="20577"/>
          <ac:spMkLst>
            <pc:docMk/>
            <pc:sldMk cId="1201385341" sldId="256"/>
            <ac:spMk id="4" creationId="{D35C74F8-A501-42E0-A85D-FFA71979EA03}"/>
          </ac:spMkLst>
        </pc:spChg>
      </pc:sldChg>
    </pc:docChg>
  </pc:docChgLst>
  <pc:docChgLst>
    <pc:chgData name="Daniel Richardson" userId="b12f1a219faba2ab" providerId="LiveId" clId="{7C3D4195-61BB-4FCF-9639-3646587DD8F3}"/>
    <pc:docChg chg="custSel delSld modSld">
      <pc:chgData name="Daniel Richardson" userId="b12f1a219faba2ab" providerId="LiveId" clId="{7C3D4195-61BB-4FCF-9639-3646587DD8F3}" dt="2020-02-07T21:57:07.460" v="13" actId="2696"/>
      <pc:docMkLst>
        <pc:docMk/>
      </pc:docMkLst>
      <pc:sldChg chg="delSp">
        <pc:chgData name="Daniel Richardson" userId="b12f1a219faba2ab" providerId="LiveId" clId="{7C3D4195-61BB-4FCF-9639-3646587DD8F3}" dt="2020-02-07T21:57:07.438" v="1"/>
        <pc:sldMkLst>
          <pc:docMk/>
          <pc:sldMk cId="1957248648" sldId="263"/>
        </pc:sldMkLst>
        <pc:grpChg chg="del">
          <ac:chgData name="Daniel Richardson" userId="b12f1a219faba2ab" providerId="LiveId" clId="{7C3D4195-61BB-4FCF-9639-3646587DD8F3}" dt="2020-02-07T21:57:07.438" v="1"/>
          <ac:grpSpMkLst>
            <pc:docMk/>
            <pc:sldMk cId="1957248648" sldId="263"/>
            <ac:grpSpMk id="19" creationId="{83C02F1F-9C95-4D09-AD0F-AFDE1761EA40}"/>
          </ac:grpSpMkLst>
        </pc:grpChg>
      </pc:sldChg>
      <pc:sldChg chg="delSp">
        <pc:chgData name="Daniel Richardson" userId="b12f1a219faba2ab" providerId="LiveId" clId="{7C3D4195-61BB-4FCF-9639-3646587DD8F3}" dt="2020-02-07T21:57:07.438" v="3"/>
        <pc:sldMkLst>
          <pc:docMk/>
          <pc:sldMk cId="3521768594" sldId="264"/>
        </pc:sldMkLst>
        <pc:grpChg chg="del">
          <ac:chgData name="Daniel Richardson" userId="b12f1a219faba2ab" providerId="LiveId" clId="{7C3D4195-61BB-4FCF-9639-3646587DD8F3}" dt="2020-02-07T21:57:07.438" v="3"/>
          <ac:grpSpMkLst>
            <pc:docMk/>
            <pc:sldMk cId="3521768594" sldId="264"/>
            <ac:grpSpMk id="21" creationId="{59689A04-E93A-4AAC-A57D-E10BA57B753B}"/>
          </ac:grpSpMkLst>
        </pc:grpChg>
      </pc:sldChg>
      <pc:sldChg chg="delSp">
        <pc:chgData name="Daniel Richardson" userId="b12f1a219faba2ab" providerId="LiveId" clId="{7C3D4195-61BB-4FCF-9639-3646587DD8F3}" dt="2020-02-07T21:57:07.438" v="5"/>
        <pc:sldMkLst>
          <pc:docMk/>
          <pc:sldMk cId="170154783" sldId="265"/>
        </pc:sldMkLst>
        <pc:grpChg chg="del">
          <ac:chgData name="Daniel Richardson" userId="b12f1a219faba2ab" providerId="LiveId" clId="{7C3D4195-61BB-4FCF-9639-3646587DD8F3}" dt="2020-02-07T21:57:07.438" v="5"/>
          <ac:grpSpMkLst>
            <pc:docMk/>
            <pc:sldMk cId="170154783" sldId="265"/>
            <ac:grpSpMk id="21" creationId="{B5925448-F44F-477C-94C7-16E96C8AD783}"/>
          </ac:grpSpMkLst>
        </pc:grpChg>
      </pc:sldChg>
      <pc:sldChg chg="delSp">
        <pc:chgData name="Daniel Richardson" userId="b12f1a219faba2ab" providerId="LiveId" clId="{7C3D4195-61BB-4FCF-9639-3646587DD8F3}" dt="2020-02-07T21:57:07.438" v="7"/>
        <pc:sldMkLst>
          <pc:docMk/>
          <pc:sldMk cId="3975962444" sldId="277"/>
        </pc:sldMkLst>
        <pc:grpChg chg="del">
          <ac:chgData name="Daniel Richardson" userId="b12f1a219faba2ab" providerId="LiveId" clId="{7C3D4195-61BB-4FCF-9639-3646587DD8F3}" dt="2020-02-07T21:57:07.438" v="7"/>
          <ac:grpSpMkLst>
            <pc:docMk/>
            <pc:sldMk cId="3975962444" sldId="277"/>
            <ac:grpSpMk id="19" creationId="{7BEEF81C-A62D-4BC9-9246-8AD56DCFD5C2}"/>
          </ac:grpSpMkLst>
        </pc:grpChg>
      </pc:sldChg>
      <pc:sldChg chg="delSp">
        <pc:chgData name="Daniel Richardson" userId="b12f1a219faba2ab" providerId="LiveId" clId="{7C3D4195-61BB-4FCF-9639-3646587DD8F3}" dt="2020-02-07T21:57:07.438" v="9"/>
        <pc:sldMkLst>
          <pc:docMk/>
          <pc:sldMk cId="2008606670" sldId="280"/>
        </pc:sldMkLst>
        <pc:grpChg chg="del">
          <ac:chgData name="Daniel Richardson" userId="b12f1a219faba2ab" providerId="LiveId" clId="{7C3D4195-61BB-4FCF-9639-3646587DD8F3}" dt="2020-02-07T21:57:07.438" v="9"/>
          <ac:grpSpMkLst>
            <pc:docMk/>
            <pc:sldMk cId="2008606670" sldId="280"/>
            <ac:grpSpMk id="19" creationId="{51A82C89-7721-4695-A1DB-AD3DA4CE1B2D}"/>
          </ac:grpSpMkLst>
        </pc:grpChg>
      </pc:sldChg>
      <pc:sldChg chg="del">
        <pc:chgData name="Daniel Richardson" userId="b12f1a219faba2ab" providerId="LiveId" clId="{7C3D4195-61BB-4FCF-9639-3646587DD8F3}" dt="2020-02-07T21:57:07.453" v="10" actId="2696"/>
        <pc:sldMkLst>
          <pc:docMk/>
          <pc:sldMk cId="766943183" sldId="285"/>
        </pc:sldMkLst>
      </pc:sldChg>
      <pc:sldChg chg="del">
        <pc:chgData name="Daniel Richardson" userId="b12f1a219faba2ab" providerId="LiveId" clId="{7C3D4195-61BB-4FCF-9639-3646587DD8F3}" dt="2020-02-07T21:57:07.453" v="11" actId="2696"/>
        <pc:sldMkLst>
          <pc:docMk/>
          <pc:sldMk cId="2702732108" sldId="286"/>
        </pc:sldMkLst>
      </pc:sldChg>
      <pc:sldChg chg="del">
        <pc:chgData name="Daniel Richardson" userId="b12f1a219faba2ab" providerId="LiveId" clId="{7C3D4195-61BB-4FCF-9639-3646587DD8F3}" dt="2020-02-07T21:57:07.460" v="12" actId="2696"/>
        <pc:sldMkLst>
          <pc:docMk/>
          <pc:sldMk cId="1225604449" sldId="287"/>
        </pc:sldMkLst>
      </pc:sldChg>
      <pc:sldChg chg="del">
        <pc:chgData name="Daniel Richardson" userId="b12f1a219faba2ab" providerId="LiveId" clId="{7C3D4195-61BB-4FCF-9639-3646587DD8F3}" dt="2020-02-07T21:57:07.460" v="13" actId="2696"/>
        <pc:sldMkLst>
          <pc:docMk/>
          <pc:sldMk cId="174896302" sldId="288"/>
        </pc:sldMkLst>
      </pc:sldChg>
    </pc:docChg>
  </pc:docChgLst>
  <pc:docChgLst>
    <pc:chgData name="Daniel Richardson" userId="b12f1a219faba2ab" providerId="LiveId" clId="{7F2C3A9E-638D-41B7-8B46-4B0FA6A0CC6C}"/>
    <pc:docChg chg="custSel addSld delSld modSld">
      <pc:chgData name="Daniel Richardson" userId="b12f1a219faba2ab" providerId="LiveId" clId="{7F2C3A9E-638D-41B7-8B46-4B0FA6A0CC6C}" dt="2020-09-05T11:45:45.692" v="5467"/>
      <pc:docMkLst>
        <pc:docMk/>
      </pc:docMkLst>
      <pc:sldChg chg="modSp mod">
        <pc:chgData name="Daniel Richardson" userId="b12f1a219faba2ab" providerId="LiveId" clId="{7F2C3A9E-638D-41B7-8B46-4B0FA6A0CC6C}" dt="2020-09-05T09:54:26.873" v="31" actId="20577"/>
        <pc:sldMkLst>
          <pc:docMk/>
          <pc:sldMk cId="1201385341" sldId="256"/>
        </pc:sldMkLst>
        <pc:spChg chg="mod">
          <ac:chgData name="Daniel Richardson" userId="b12f1a219faba2ab" providerId="LiveId" clId="{7F2C3A9E-638D-41B7-8B46-4B0FA6A0CC6C}" dt="2020-09-05T09:54:26.873" v="31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modSp mod modAnim">
        <pc:chgData name="Daniel Richardson" userId="b12f1a219faba2ab" providerId="LiveId" clId="{7F2C3A9E-638D-41B7-8B46-4B0FA6A0CC6C}" dt="2020-09-05T10:03:53.534" v="862"/>
        <pc:sldMkLst>
          <pc:docMk/>
          <pc:sldMk cId="3057067760" sldId="303"/>
        </pc:sldMkLst>
        <pc:spChg chg="mod">
          <ac:chgData name="Daniel Richardson" userId="b12f1a219faba2ab" providerId="LiveId" clId="{7F2C3A9E-638D-41B7-8B46-4B0FA6A0CC6C}" dt="2020-09-05T10:00:26.159" v="407" actId="20577"/>
          <ac:spMkLst>
            <pc:docMk/>
            <pc:sldMk cId="3057067760" sldId="303"/>
            <ac:spMk id="2" creationId="{4A6F539F-A184-4DE1-86E3-7991B14695D5}"/>
          </ac:spMkLst>
        </pc:spChg>
        <pc:graphicFrameChg chg="mod">
          <ac:chgData name="Daniel Richardson" userId="b12f1a219faba2ab" providerId="LiveId" clId="{7F2C3A9E-638D-41B7-8B46-4B0FA6A0CC6C}" dt="2020-09-05T10:03:53.534" v="862"/>
          <ac:graphicFrameMkLst>
            <pc:docMk/>
            <pc:sldMk cId="3057067760" sldId="303"/>
            <ac:graphicFrameMk id="5" creationId="{9015BC82-207F-4A77-A688-C04FF99C3462}"/>
          </ac:graphicFrameMkLst>
        </pc:graphicFrameChg>
      </pc:sldChg>
      <pc:sldChg chg="del">
        <pc:chgData name="Daniel Richardson" userId="b12f1a219faba2ab" providerId="LiveId" clId="{7F2C3A9E-638D-41B7-8B46-4B0FA6A0CC6C}" dt="2020-09-05T09:54:29.841" v="32" actId="47"/>
        <pc:sldMkLst>
          <pc:docMk/>
          <pc:sldMk cId="1433075844" sldId="320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4236066176" sldId="321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3696418484" sldId="322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3318102037" sldId="323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2351550393" sldId="324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1232883626" sldId="325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3051737665" sldId="326"/>
        </pc:sldMkLst>
      </pc:sldChg>
      <pc:sldChg chg="modSp mod">
        <pc:chgData name="Daniel Richardson" userId="b12f1a219faba2ab" providerId="LiveId" clId="{7F2C3A9E-638D-41B7-8B46-4B0FA6A0CC6C}" dt="2020-09-05T09:59:08.049" v="370" actId="20577"/>
        <pc:sldMkLst>
          <pc:docMk/>
          <pc:sldMk cId="3935292666" sldId="327"/>
        </pc:sldMkLst>
        <pc:spChg chg="mod">
          <ac:chgData name="Daniel Richardson" userId="b12f1a219faba2ab" providerId="LiveId" clId="{7F2C3A9E-638D-41B7-8B46-4B0FA6A0CC6C}" dt="2020-09-05T09:54:39.352" v="48" actId="20577"/>
          <ac:spMkLst>
            <pc:docMk/>
            <pc:sldMk cId="3935292666" sldId="327"/>
            <ac:spMk id="2" creationId="{4A6F539F-A184-4DE1-86E3-7991B14695D5}"/>
          </ac:spMkLst>
        </pc:spChg>
        <pc:graphicFrameChg chg="mod">
          <ac:chgData name="Daniel Richardson" userId="b12f1a219faba2ab" providerId="LiveId" clId="{7F2C3A9E-638D-41B7-8B46-4B0FA6A0CC6C}" dt="2020-09-05T09:59:08.049" v="370" actId="20577"/>
          <ac:graphicFrameMkLst>
            <pc:docMk/>
            <pc:sldMk cId="3935292666" sldId="327"/>
            <ac:graphicFrameMk id="5" creationId="{9015BC82-207F-4A77-A688-C04FF99C3462}"/>
          </ac:graphicFrameMkLst>
        </pc:graphicFrameChg>
      </pc:sldChg>
      <pc:sldChg chg="addSp delSp modSp new mod modAnim">
        <pc:chgData name="Daniel Richardson" userId="b12f1a219faba2ab" providerId="LiveId" clId="{7F2C3A9E-638D-41B7-8B46-4B0FA6A0CC6C}" dt="2020-09-05T10:06:54.746" v="1224" actId="20577"/>
        <pc:sldMkLst>
          <pc:docMk/>
          <pc:sldMk cId="926140282" sldId="328"/>
        </pc:sldMkLst>
        <pc:spChg chg="mod">
          <ac:chgData name="Daniel Richardson" userId="b12f1a219faba2ab" providerId="LiveId" clId="{7F2C3A9E-638D-41B7-8B46-4B0FA6A0CC6C}" dt="2020-09-05T10:04:36.950" v="908" actId="20577"/>
          <ac:spMkLst>
            <pc:docMk/>
            <pc:sldMk cId="926140282" sldId="328"/>
            <ac:spMk id="2" creationId="{15EB524F-95F4-4EE1-8C78-7A7D7CE72771}"/>
          </ac:spMkLst>
        </pc:spChg>
        <pc:spChg chg="del">
          <ac:chgData name="Daniel Richardson" userId="b12f1a219faba2ab" providerId="LiveId" clId="{7F2C3A9E-638D-41B7-8B46-4B0FA6A0CC6C}" dt="2020-09-05T10:04:41.524" v="909"/>
          <ac:spMkLst>
            <pc:docMk/>
            <pc:sldMk cId="926140282" sldId="328"/>
            <ac:spMk id="3" creationId="{7FA855FA-E57F-4D44-9C78-F765CC15AAEC}"/>
          </ac:spMkLst>
        </pc:spChg>
        <pc:graphicFrameChg chg="add mod">
          <ac:chgData name="Daniel Richardson" userId="b12f1a219faba2ab" providerId="LiveId" clId="{7F2C3A9E-638D-41B7-8B46-4B0FA6A0CC6C}" dt="2020-09-05T10:06:54.746" v="1224" actId="20577"/>
          <ac:graphicFrameMkLst>
            <pc:docMk/>
            <pc:sldMk cId="926140282" sldId="328"/>
            <ac:graphicFrameMk id="4" creationId="{84355174-4954-4203-9AFF-AD036B697739}"/>
          </ac:graphicFrameMkLst>
        </pc:graphicFrameChg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3829651316" sldId="328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2789074685" sldId="329"/>
        </pc:sldMkLst>
      </pc:sldChg>
      <pc:sldChg chg="addSp delSp modSp new mod modAnim">
        <pc:chgData name="Daniel Richardson" userId="b12f1a219faba2ab" providerId="LiveId" clId="{7F2C3A9E-638D-41B7-8B46-4B0FA6A0CC6C}" dt="2020-09-05T11:45:30.987" v="5463"/>
        <pc:sldMkLst>
          <pc:docMk/>
          <pc:sldMk cId="3868778313" sldId="329"/>
        </pc:sldMkLst>
        <pc:spChg chg="mod">
          <ac:chgData name="Daniel Richardson" userId="b12f1a219faba2ab" providerId="LiveId" clId="{7F2C3A9E-638D-41B7-8B46-4B0FA6A0CC6C}" dt="2020-09-05T10:07:14.984" v="1251" actId="20577"/>
          <ac:spMkLst>
            <pc:docMk/>
            <pc:sldMk cId="3868778313" sldId="329"/>
            <ac:spMk id="2" creationId="{2FEFE602-23B7-49E8-B966-D7582319F26A}"/>
          </ac:spMkLst>
        </pc:spChg>
        <pc:spChg chg="del">
          <ac:chgData name="Daniel Richardson" userId="b12f1a219faba2ab" providerId="LiveId" clId="{7F2C3A9E-638D-41B7-8B46-4B0FA6A0CC6C}" dt="2020-09-05T10:07:25.206" v="1252"/>
          <ac:spMkLst>
            <pc:docMk/>
            <pc:sldMk cId="3868778313" sldId="329"/>
            <ac:spMk id="3" creationId="{0FFFF679-9B07-4CD0-9845-337492606AB9}"/>
          </ac:spMkLst>
        </pc:spChg>
        <pc:graphicFrameChg chg="add mod">
          <ac:chgData name="Daniel Richardson" userId="b12f1a219faba2ab" providerId="LiveId" clId="{7F2C3A9E-638D-41B7-8B46-4B0FA6A0CC6C}" dt="2020-09-05T10:39:13.528" v="2367" actId="20577"/>
          <ac:graphicFrameMkLst>
            <pc:docMk/>
            <pc:sldMk cId="3868778313" sldId="329"/>
            <ac:graphicFrameMk id="4" creationId="{D94838BB-9D42-488E-A8B7-7A382B9D1A81}"/>
          </ac:graphicFrameMkLst>
        </pc:graphicFrameChg>
      </pc:sldChg>
      <pc:sldChg chg="addSp delSp modSp new mod modAnim">
        <pc:chgData name="Daniel Richardson" userId="b12f1a219faba2ab" providerId="LiveId" clId="{7F2C3A9E-638D-41B7-8B46-4B0FA6A0CC6C}" dt="2020-09-05T11:45:35.481" v="5464"/>
        <pc:sldMkLst>
          <pc:docMk/>
          <pc:sldMk cId="98923641" sldId="330"/>
        </pc:sldMkLst>
        <pc:spChg chg="mod">
          <ac:chgData name="Daniel Richardson" userId="b12f1a219faba2ab" providerId="LiveId" clId="{7F2C3A9E-638D-41B7-8B46-4B0FA6A0CC6C}" dt="2020-09-05T10:40:40.188" v="2407" actId="20577"/>
          <ac:spMkLst>
            <pc:docMk/>
            <pc:sldMk cId="98923641" sldId="330"/>
            <ac:spMk id="2" creationId="{332F9DA9-BADF-4C38-85DB-75EF57DEABFE}"/>
          </ac:spMkLst>
        </pc:spChg>
        <pc:spChg chg="del">
          <ac:chgData name="Daniel Richardson" userId="b12f1a219faba2ab" providerId="LiveId" clId="{7F2C3A9E-638D-41B7-8B46-4B0FA6A0CC6C}" dt="2020-09-05T10:40:46.073" v="2408"/>
          <ac:spMkLst>
            <pc:docMk/>
            <pc:sldMk cId="98923641" sldId="330"/>
            <ac:spMk id="3" creationId="{A8294377-DAF0-4C3C-ACF6-5B2009936BE0}"/>
          </ac:spMkLst>
        </pc:spChg>
        <pc:graphicFrameChg chg="add mod">
          <ac:chgData name="Daniel Richardson" userId="b12f1a219faba2ab" providerId="LiveId" clId="{7F2C3A9E-638D-41B7-8B46-4B0FA6A0CC6C}" dt="2020-09-05T11:39:26.509" v="5042" actId="20577"/>
          <ac:graphicFrameMkLst>
            <pc:docMk/>
            <pc:sldMk cId="98923641" sldId="330"/>
            <ac:graphicFrameMk id="4" creationId="{40A18D45-D686-41F0-9DCD-3AB3BD5CC392}"/>
          </ac:graphicFrameMkLst>
        </pc:graphicFrameChg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2519503065" sldId="330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520996258" sldId="331"/>
        </pc:sldMkLst>
      </pc:sldChg>
      <pc:sldChg chg="addSp delSp modSp new del mod modAnim">
        <pc:chgData name="Daniel Richardson" userId="b12f1a219faba2ab" providerId="LiveId" clId="{7F2C3A9E-638D-41B7-8B46-4B0FA6A0CC6C}" dt="2020-09-05T10:55:41.645" v="3142" actId="47"/>
        <pc:sldMkLst>
          <pc:docMk/>
          <pc:sldMk cId="840470127" sldId="331"/>
        </pc:sldMkLst>
        <pc:spChg chg="mod">
          <ac:chgData name="Daniel Richardson" userId="b12f1a219faba2ab" providerId="LiveId" clId="{7F2C3A9E-638D-41B7-8B46-4B0FA6A0CC6C}" dt="2020-09-05T10:48:55.175" v="2762" actId="20577"/>
          <ac:spMkLst>
            <pc:docMk/>
            <pc:sldMk cId="840470127" sldId="331"/>
            <ac:spMk id="2" creationId="{EB461F15-0BF2-4151-8C58-6354A81C932C}"/>
          </ac:spMkLst>
        </pc:spChg>
        <pc:spChg chg="del">
          <ac:chgData name="Daniel Richardson" userId="b12f1a219faba2ab" providerId="LiveId" clId="{7F2C3A9E-638D-41B7-8B46-4B0FA6A0CC6C}" dt="2020-09-05T10:49:00.495" v="2763"/>
          <ac:spMkLst>
            <pc:docMk/>
            <pc:sldMk cId="840470127" sldId="331"/>
            <ac:spMk id="3" creationId="{55F006E8-978A-420B-BD7E-CF64DE323CA4}"/>
          </ac:spMkLst>
        </pc:spChg>
        <pc:graphicFrameChg chg="add mod">
          <ac:chgData name="Daniel Richardson" userId="b12f1a219faba2ab" providerId="LiveId" clId="{7F2C3A9E-638D-41B7-8B46-4B0FA6A0CC6C}" dt="2020-09-05T10:52:00.488" v="3141" actId="20577"/>
          <ac:graphicFrameMkLst>
            <pc:docMk/>
            <pc:sldMk cId="840470127" sldId="331"/>
            <ac:graphicFrameMk id="4" creationId="{D4F01D22-3404-4574-9C78-98D08CEA1CAD}"/>
          </ac:graphicFrameMkLst>
        </pc:graphicFrameChg>
      </pc:sldChg>
      <pc:sldChg chg="addSp delSp modSp new mod modAnim">
        <pc:chgData name="Daniel Richardson" userId="b12f1a219faba2ab" providerId="LiveId" clId="{7F2C3A9E-638D-41B7-8B46-4B0FA6A0CC6C}" dt="2020-09-05T11:45:40.945" v="5465"/>
        <pc:sldMkLst>
          <pc:docMk/>
          <pc:sldMk cId="3343950451" sldId="331"/>
        </pc:sldMkLst>
        <pc:spChg chg="mod">
          <ac:chgData name="Daniel Richardson" userId="b12f1a219faba2ab" providerId="LiveId" clId="{7F2C3A9E-638D-41B7-8B46-4B0FA6A0CC6C}" dt="2020-09-05T10:56:18.623" v="3226" actId="20577"/>
          <ac:spMkLst>
            <pc:docMk/>
            <pc:sldMk cId="3343950451" sldId="331"/>
            <ac:spMk id="2" creationId="{FC50E475-4985-48D7-A62B-60A3F593F3E9}"/>
          </ac:spMkLst>
        </pc:spChg>
        <pc:spChg chg="del">
          <ac:chgData name="Daniel Richardson" userId="b12f1a219faba2ab" providerId="LiveId" clId="{7F2C3A9E-638D-41B7-8B46-4B0FA6A0CC6C}" dt="2020-09-05T10:56:25.714" v="3227"/>
          <ac:spMkLst>
            <pc:docMk/>
            <pc:sldMk cId="3343950451" sldId="331"/>
            <ac:spMk id="3" creationId="{A77F2471-6A60-4D4C-9873-7C3AEB168E66}"/>
          </ac:spMkLst>
        </pc:spChg>
        <pc:graphicFrameChg chg="add mod">
          <ac:chgData name="Daniel Richardson" userId="b12f1a219faba2ab" providerId="LiveId" clId="{7F2C3A9E-638D-41B7-8B46-4B0FA6A0CC6C}" dt="2020-09-05T10:58:23.870" v="3525"/>
          <ac:graphicFrameMkLst>
            <pc:docMk/>
            <pc:sldMk cId="3343950451" sldId="331"/>
            <ac:graphicFrameMk id="4" creationId="{5E1A79F9-3AB8-4A86-8F3D-4C14C88F1CF3}"/>
          </ac:graphicFrameMkLst>
        </pc:graphicFrameChg>
        <pc:graphicFrameChg chg="add del mod">
          <ac:chgData name="Daniel Richardson" userId="b12f1a219faba2ab" providerId="LiveId" clId="{7F2C3A9E-638D-41B7-8B46-4B0FA6A0CC6C}" dt="2020-09-05T11:05:16.865" v="3527"/>
          <ac:graphicFrameMkLst>
            <pc:docMk/>
            <pc:sldMk cId="3343950451" sldId="331"/>
            <ac:graphicFrameMk id="5" creationId="{A656136F-5442-4643-B36C-818F84972A70}"/>
          </ac:graphicFrameMkLst>
        </pc:graphicFrameChg>
      </pc:sldChg>
      <pc:sldChg chg="modSp add mod modAnim">
        <pc:chgData name="Daniel Richardson" userId="b12f1a219faba2ab" providerId="LiveId" clId="{7F2C3A9E-638D-41B7-8B46-4B0FA6A0CC6C}" dt="2020-09-05T11:45:45.692" v="5467"/>
        <pc:sldMkLst>
          <pc:docMk/>
          <pc:sldMk cId="1504500391" sldId="332"/>
        </pc:sldMkLst>
        <pc:spChg chg="mod">
          <ac:chgData name="Daniel Richardson" userId="b12f1a219faba2ab" providerId="LiveId" clId="{7F2C3A9E-638D-41B7-8B46-4B0FA6A0CC6C}" dt="2020-09-05T11:05:26.120" v="3536" actId="20577"/>
          <ac:spMkLst>
            <pc:docMk/>
            <pc:sldMk cId="1504500391" sldId="332"/>
            <ac:spMk id="2" creationId="{FC50E475-4985-48D7-A62B-60A3F593F3E9}"/>
          </ac:spMkLst>
        </pc:spChg>
        <pc:graphicFrameChg chg="mod">
          <ac:chgData name="Daniel Richardson" userId="b12f1a219faba2ab" providerId="LiveId" clId="{7F2C3A9E-638D-41B7-8B46-4B0FA6A0CC6C}" dt="2020-09-05T11:13:05.728" v="4154" actId="20577"/>
          <ac:graphicFrameMkLst>
            <pc:docMk/>
            <pc:sldMk cId="1504500391" sldId="332"/>
            <ac:graphicFrameMk id="4" creationId="{5E1A79F9-3AB8-4A86-8F3D-4C14C88F1CF3}"/>
          </ac:graphicFrameMkLst>
        </pc:graphicFrameChg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4116158916" sldId="332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1582157589" sldId="333"/>
        </pc:sldMkLst>
      </pc:sldChg>
      <pc:sldChg chg="modSp add mod modClrScheme modAnim chgLayout">
        <pc:chgData name="Daniel Richardson" userId="b12f1a219faba2ab" providerId="LiveId" clId="{7F2C3A9E-638D-41B7-8B46-4B0FA6A0CC6C}" dt="2020-09-05T11:16:22.954" v="4383" actId="13782"/>
        <pc:sldMkLst>
          <pc:docMk/>
          <pc:sldMk cId="1694831646" sldId="333"/>
        </pc:sldMkLst>
        <pc:spChg chg="mod ord">
          <ac:chgData name="Daniel Richardson" userId="b12f1a219faba2ab" providerId="LiveId" clId="{7F2C3A9E-638D-41B7-8B46-4B0FA6A0CC6C}" dt="2020-09-05T11:07:35.349" v="3846" actId="700"/>
          <ac:spMkLst>
            <pc:docMk/>
            <pc:sldMk cId="1694831646" sldId="333"/>
            <ac:spMk id="2" creationId="{FC50E475-4985-48D7-A62B-60A3F593F3E9}"/>
          </ac:spMkLst>
        </pc:spChg>
        <pc:graphicFrameChg chg="mod ord">
          <ac:chgData name="Daniel Richardson" userId="b12f1a219faba2ab" providerId="LiveId" clId="{7F2C3A9E-638D-41B7-8B46-4B0FA6A0CC6C}" dt="2020-09-05T11:16:22.954" v="4383" actId="13782"/>
          <ac:graphicFrameMkLst>
            <pc:docMk/>
            <pc:sldMk cId="1694831646" sldId="333"/>
            <ac:graphicFrameMk id="4" creationId="{5E1A79F9-3AB8-4A86-8F3D-4C14C88F1CF3}"/>
          </ac:graphicFrameMkLst>
        </pc:graphicFrameChg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240054611" sldId="334"/>
        </pc:sldMkLst>
      </pc:sldChg>
      <pc:sldChg chg="addSp delSp modSp new del mod modClrScheme chgLayout">
        <pc:chgData name="Daniel Richardson" userId="b12f1a219faba2ab" providerId="LiveId" clId="{7F2C3A9E-638D-41B7-8B46-4B0FA6A0CC6C}" dt="2020-09-05T11:17:32.615" v="4386" actId="47"/>
        <pc:sldMkLst>
          <pc:docMk/>
          <pc:sldMk cId="410150829" sldId="334"/>
        </pc:sldMkLst>
        <pc:spChg chg="del mod ord">
          <ac:chgData name="Daniel Richardson" userId="b12f1a219faba2ab" providerId="LiveId" clId="{7F2C3A9E-638D-41B7-8B46-4B0FA6A0CC6C}" dt="2020-09-05T11:17:01.604" v="4385" actId="700"/>
          <ac:spMkLst>
            <pc:docMk/>
            <pc:sldMk cId="410150829" sldId="334"/>
            <ac:spMk id="2" creationId="{2EC15226-123F-42E7-B510-53598865AB4A}"/>
          </ac:spMkLst>
        </pc:spChg>
        <pc:spChg chg="del mod ord">
          <ac:chgData name="Daniel Richardson" userId="b12f1a219faba2ab" providerId="LiveId" clId="{7F2C3A9E-638D-41B7-8B46-4B0FA6A0CC6C}" dt="2020-09-05T11:17:01.604" v="4385" actId="700"/>
          <ac:spMkLst>
            <pc:docMk/>
            <pc:sldMk cId="410150829" sldId="334"/>
            <ac:spMk id="3" creationId="{2ABDDA3D-FA4D-48CA-B5BE-035E3F13FE95}"/>
          </ac:spMkLst>
        </pc:spChg>
        <pc:spChg chg="add mod ord">
          <ac:chgData name="Daniel Richardson" userId="b12f1a219faba2ab" providerId="LiveId" clId="{7F2C3A9E-638D-41B7-8B46-4B0FA6A0CC6C}" dt="2020-09-05T11:17:01.604" v="4385" actId="700"/>
          <ac:spMkLst>
            <pc:docMk/>
            <pc:sldMk cId="410150829" sldId="334"/>
            <ac:spMk id="4" creationId="{282D6BFF-688E-4702-90F9-FD367AFAB42E}"/>
          </ac:spMkLst>
        </pc:spChg>
        <pc:spChg chg="add mod ord">
          <ac:chgData name="Daniel Richardson" userId="b12f1a219faba2ab" providerId="LiveId" clId="{7F2C3A9E-638D-41B7-8B46-4B0FA6A0CC6C}" dt="2020-09-05T11:17:01.604" v="4385" actId="700"/>
          <ac:spMkLst>
            <pc:docMk/>
            <pc:sldMk cId="410150829" sldId="334"/>
            <ac:spMk id="5" creationId="{CC53498B-60D7-46C9-9B1E-1F28097CB59B}"/>
          </ac:spMkLst>
        </pc:spChg>
      </pc:sldChg>
      <pc:sldChg chg="modSp add mod modClrScheme modAnim chgLayout">
        <pc:chgData name="Daniel Richardson" userId="b12f1a219faba2ab" providerId="LiveId" clId="{7F2C3A9E-638D-41B7-8B46-4B0FA6A0CC6C}" dt="2020-09-05T11:27:04.552" v="4960" actId="33524"/>
        <pc:sldMkLst>
          <pc:docMk/>
          <pc:sldMk cId="438067009" sldId="334"/>
        </pc:sldMkLst>
        <pc:spChg chg="mod ord">
          <ac:chgData name="Daniel Richardson" userId="b12f1a219faba2ab" providerId="LiveId" clId="{7F2C3A9E-638D-41B7-8B46-4B0FA6A0CC6C}" dt="2020-09-05T11:18:10.041" v="4388" actId="700"/>
          <ac:spMkLst>
            <pc:docMk/>
            <pc:sldMk cId="438067009" sldId="334"/>
            <ac:spMk id="2" creationId="{15EB524F-95F4-4EE1-8C78-7A7D7CE72771}"/>
          </ac:spMkLst>
        </pc:spChg>
        <pc:graphicFrameChg chg="mod ord">
          <ac:chgData name="Daniel Richardson" userId="b12f1a219faba2ab" providerId="LiveId" clId="{7F2C3A9E-638D-41B7-8B46-4B0FA6A0CC6C}" dt="2020-09-05T11:27:04.552" v="4960" actId="33524"/>
          <ac:graphicFrameMkLst>
            <pc:docMk/>
            <pc:sldMk cId="438067009" sldId="334"/>
            <ac:graphicFrameMk id="4" creationId="{84355174-4954-4203-9AFF-AD036B697739}"/>
          </ac:graphicFrameMkLst>
        </pc:graphicFrameChg>
      </pc:sldChg>
      <pc:sldChg chg="add del">
        <pc:chgData name="Daniel Richardson" userId="b12f1a219faba2ab" providerId="LiveId" clId="{7F2C3A9E-638D-41B7-8B46-4B0FA6A0CC6C}" dt="2020-09-05T11:18:14.906" v="4390"/>
        <pc:sldMkLst>
          <pc:docMk/>
          <pc:sldMk cId="3195441170" sldId="335"/>
        </pc:sldMkLst>
      </pc:sldChg>
      <pc:sldChg chg="modSp add mod modClrScheme modAnim chgLayout">
        <pc:chgData name="Daniel Richardson" userId="b12f1a219faba2ab" providerId="LiveId" clId="{7F2C3A9E-638D-41B7-8B46-4B0FA6A0CC6C}" dt="2020-09-05T11:44:54.154" v="5460" actId="13782"/>
        <pc:sldMkLst>
          <pc:docMk/>
          <pc:sldMk cId="3450772367" sldId="335"/>
        </pc:sldMkLst>
        <pc:spChg chg="mod ord">
          <ac:chgData name="Daniel Richardson" userId="b12f1a219faba2ab" providerId="LiveId" clId="{7F2C3A9E-638D-41B7-8B46-4B0FA6A0CC6C}" dt="2020-09-05T11:18:21.409" v="4392" actId="700"/>
          <ac:spMkLst>
            <pc:docMk/>
            <pc:sldMk cId="3450772367" sldId="335"/>
            <ac:spMk id="2" creationId="{332F9DA9-BADF-4C38-85DB-75EF57DEABFE}"/>
          </ac:spMkLst>
        </pc:spChg>
        <pc:graphicFrameChg chg="mod ord">
          <ac:chgData name="Daniel Richardson" userId="b12f1a219faba2ab" providerId="LiveId" clId="{7F2C3A9E-638D-41B7-8B46-4B0FA6A0CC6C}" dt="2020-09-05T11:44:54.154" v="5460" actId="13782"/>
          <ac:graphicFrameMkLst>
            <pc:docMk/>
            <pc:sldMk cId="3450772367" sldId="335"/>
            <ac:graphicFrameMk id="4" creationId="{40A18D45-D686-41F0-9DCD-3AB3BD5CC392}"/>
          </ac:graphicFrameMkLst>
        </pc:graphicFrameChg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3659833110" sldId="335"/>
        </pc:sldMkLst>
      </pc:sldChg>
      <pc:sldChg chg="del">
        <pc:chgData name="Daniel Richardson" userId="b12f1a219faba2ab" providerId="LiveId" clId="{7F2C3A9E-638D-41B7-8B46-4B0FA6A0CC6C}" dt="2020-09-05T09:59:46.267" v="371" actId="47"/>
        <pc:sldMkLst>
          <pc:docMk/>
          <pc:sldMk cId="368655777" sldId="336"/>
        </pc:sldMkLst>
      </pc:sldChg>
    </pc:docChg>
  </pc:docChgLst>
  <pc:docChgLst>
    <pc:chgData name="Daniel Richardson" userId="b12f1a219faba2ab" providerId="LiveId" clId="{9722EA21-A2C1-4F4D-BE33-127B6CA98CFA}"/>
    <pc:docChg chg="undo redo custSel addSld delSld modSld">
      <pc:chgData name="Daniel Richardson" userId="b12f1a219faba2ab" providerId="LiveId" clId="{9722EA21-A2C1-4F4D-BE33-127B6CA98CFA}" dt="2020-02-12T10:22:48.617" v="2742"/>
      <pc:docMkLst>
        <pc:docMk/>
      </pc:docMkLst>
      <pc:sldChg chg="addSp delSp modSp modAnim">
        <pc:chgData name="Daniel Richardson" userId="b12f1a219faba2ab" providerId="LiveId" clId="{9722EA21-A2C1-4F4D-BE33-127B6CA98CFA}" dt="2020-02-12T10:21:49.194" v="2718"/>
        <pc:sldMkLst>
          <pc:docMk/>
          <pc:sldMk cId="1957248648" sldId="263"/>
        </pc:sldMkLst>
        <pc:spChg chg="mod">
          <ac:chgData name="Daniel Richardson" userId="b12f1a219faba2ab" providerId="LiveId" clId="{9722EA21-A2C1-4F4D-BE33-127B6CA98CFA}" dt="2020-02-12T09:23:56.594" v="48" actId="20577"/>
          <ac:spMkLst>
            <pc:docMk/>
            <pc:sldMk cId="1957248648" sldId="263"/>
            <ac:spMk id="2" creationId="{4A6F539F-A184-4DE1-86E3-7991B14695D5}"/>
          </ac:spMkLst>
        </pc:spChg>
        <pc:spChg chg="add del mod">
          <ac:chgData name="Daniel Richardson" userId="b12f1a219faba2ab" providerId="LiveId" clId="{9722EA21-A2C1-4F4D-BE33-127B6CA98CFA}" dt="2020-02-12T09:27:02.569" v="380" actId="1032"/>
          <ac:spMkLst>
            <pc:docMk/>
            <pc:sldMk cId="1957248648" sldId="263"/>
            <ac:spMk id="3" creationId="{86E4F8AD-F76A-4368-A3DE-882A82363F39}"/>
          </ac:spMkLst>
        </pc:spChg>
        <pc:spChg chg="add del mod">
          <ac:chgData name="Daniel Richardson" userId="b12f1a219faba2ab" providerId="LiveId" clId="{9722EA21-A2C1-4F4D-BE33-127B6CA98CFA}" dt="2020-02-12T09:29:44.462" v="453"/>
          <ac:spMkLst>
            <pc:docMk/>
            <pc:sldMk cId="1957248648" sldId="263"/>
            <ac:spMk id="6" creationId="{CF24C2B8-3003-46C4-A276-742B09A470BE}"/>
          </ac:spMkLst>
        </pc:spChg>
        <pc:graphicFrameChg chg="add mod">
          <ac:chgData name="Daniel Richardson" userId="b12f1a219faba2ab" providerId="LiveId" clId="{9722EA21-A2C1-4F4D-BE33-127B6CA98CFA}" dt="2020-02-12T09:30:09.787" v="461" actId="1076"/>
          <ac:graphicFrameMkLst>
            <pc:docMk/>
            <pc:sldMk cId="1957248648" sldId="263"/>
            <ac:graphicFrameMk id="4" creationId="{0CA4D14D-4B31-4078-AE1C-7CE5CCE370F1}"/>
          </ac:graphicFrameMkLst>
        </pc:graphicFrameChg>
        <pc:graphicFrameChg chg="mod">
          <ac:chgData name="Daniel Richardson" userId="b12f1a219faba2ab" providerId="LiveId" clId="{9722EA21-A2C1-4F4D-BE33-127B6CA98CFA}" dt="2020-02-12T09:30:10.219" v="462" actId="14100"/>
          <ac:graphicFrameMkLst>
            <pc:docMk/>
            <pc:sldMk cId="1957248648" sldId="263"/>
            <ac:graphicFrameMk id="5" creationId="{9015BC82-207F-4A77-A688-C04FF99C3462}"/>
          </ac:graphicFrameMkLst>
        </pc:graphicFrameChg>
      </pc:sldChg>
      <pc:sldChg chg="modSp modAnim">
        <pc:chgData name="Daniel Richardson" userId="b12f1a219faba2ab" providerId="LiveId" clId="{9722EA21-A2C1-4F4D-BE33-127B6CA98CFA}" dt="2020-02-12T10:20:43.225" v="2701"/>
        <pc:sldMkLst>
          <pc:docMk/>
          <pc:sldMk cId="3521768594" sldId="264"/>
        </pc:sldMkLst>
        <pc:spChg chg="mod">
          <ac:chgData name="Daniel Richardson" userId="b12f1a219faba2ab" providerId="LiveId" clId="{9722EA21-A2C1-4F4D-BE33-127B6CA98CFA}" dt="2020-02-12T09:30:32.146" v="473" actId="20577"/>
          <ac:spMkLst>
            <pc:docMk/>
            <pc:sldMk cId="3521768594" sldId="264"/>
            <ac:spMk id="2" creationId="{2BC1A2AE-ED2B-41E4-BB8B-F8DC69BAFDB3}"/>
          </ac:spMkLst>
        </pc:spChg>
        <pc:graphicFrameChg chg="mod">
          <ac:chgData name="Daniel Richardson" userId="b12f1a219faba2ab" providerId="LiveId" clId="{9722EA21-A2C1-4F4D-BE33-127B6CA98CFA}" dt="2020-02-12T09:36:31.831" v="901" actId="20577"/>
          <ac:graphicFrameMkLst>
            <pc:docMk/>
            <pc:sldMk cId="3521768594" sldId="264"/>
            <ac:graphicFrameMk id="5" creationId="{50459583-FAE4-40E7-B367-E892687E901C}"/>
          </ac:graphicFrameMkLst>
        </pc:graphicFrameChg>
      </pc:sldChg>
      <pc:sldChg chg="modSp modAnim">
        <pc:chgData name="Daniel Richardson" userId="b12f1a219faba2ab" providerId="LiveId" clId="{9722EA21-A2C1-4F4D-BE33-127B6CA98CFA}" dt="2020-02-12T10:21:17.064" v="2713"/>
        <pc:sldMkLst>
          <pc:docMk/>
          <pc:sldMk cId="170154783" sldId="265"/>
        </pc:sldMkLst>
        <pc:spChg chg="mod">
          <ac:chgData name="Daniel Richardson" userId="b12f1a219faba2ab" providerId="LiveId" clId="{9722EA21-A2C1-4F4D-BE33-127B6CA98CFA}" dt="2020-02-12T09:38:21.290" v="1059" actId="20577"/>
          <ac:spMkLst>
            <pc:docMk/>
            <pc:sldMk cId="170154783" sldId="265"/>
            <ac:spMk id="2" creationId="{5E8601DF-968E-41F8-A680-6CFECED9BF2F}"/>
          </ac:spMkLst>
        </pc:spChg>
        <pc:graphicFrameChg chg="mod">
          <ac:chgData name="Daniel Richardson" userId="b12f1a219faba2ab" providerId="LiveId" clId="{9722EA21-A2C1-4F4D-BE33-127B6CA98CFA}" dt="2020-02-12T09:42:35.341" v="1474" actId="20577"/>
          <ac:graphicFrameMkLst>
            <pc:docMk/>
            <pc:sldMk cId="170154783" sldId="265"/>
            <ac:graphicFrameMk id="5" creationId="{F47A5488-CA4B-4136-8E26-FD9CED45C472}"/>
          </ac:graphicFrameMkLst>
        </pc:graphicFrameChg>
      </pc:sldChg>
      <pc:sldChg chg="addSp delSp modSp delAnim modAnim">
        <pc:chgData name="Daniel Richardson" userId="b12f1a219faba2ab" providerId="LiveId" clId="{9722EA21-A2C1-4F4D-BE33-127B6CA98CFA}" dt="2020-02-12T10:22:48.617" v="2742"/>
        <pc:sldMkLst>
          <pc:docMk/>
          <pc:sldMk cId="2750834739" sldId="269"/>
        </pc:sldMkLst>
        <pc:spChg chg="add del mod">
          <ac:chgData name="Daniel Richardson" userId="b12f1a219faba2ab" providerId="LiveId" clId="{9722EA21-A2C1-4F4D-BE33-127B6CA98CFA}" dt="2020-02-12T10:19:42.639" v="2698"/>
          <ac:spMkLst>
            <pc:docMk/>
            <pc:sldMk cId="2750834739" sldId="269"/>
            <ac:spMk id="2" creationId="{1C92AFC5-F5D7-4A6F-9B62-01B952CD0501}"/>
          </ac:spMkLst>
        </pc:spChg>
        <pc:spChg chg="mod">
          <ac:chgData name="Daniel Richardson" userId="b12f1a219faba2ab" providerId="LiveId" clId="{9722EA21-A2C1-4F4D-BE33-127B6CA98CFA}" dt="2020-02-12T10:22:48.617" v="2742"/>
          <ac:spMkLst>
            <pc:docMk/>
            <pc:sldMk cId="2750834739" sldId="269"/>
            <ac:spMk id="5" creationId="{D1584ABB-1A95-45E5-B2CB-F691438F2D94}"/>
          </ac:spMkLst>
        </pc:spChg>
        <pc:graphicFrameChg chg="del">
          <ac:chgData name="Daniel Richardson" userId="b12f1a219faba2ab" providerId="LiveId" clId="{9722EA21-A2C1-4F4D-BE33-127B6CA98CFA}" dt="2020-02-12T10:19:24.528" v="2696" actId="478"/>
          <ac:graphicFrameMkLst>
            <pc:docMk/>
            <pc:sldMk cId="2750834739" sldId="269"/>
            <ac:graphicFrameMk id="18" creationId="{7D1166CF-632D-4BF9-A6DD-808E21284FD7}"/>
          </ac:graphicFrameMkLst>
        </pc:graphicFrameChg>
        <pc:picChg chg="add mod">
          <ac:chgData name="Daniel Richardson" userId="b12f1a219faba2ab" providerId="LiveId" clId="{9722EA21-A2C1-4F4D-BE33-127B6CA98CFA}" dt="2020-02-12T10:20:03.371" v="2699" actId="14826"/>
          <ac:picMkLst>
            <pc:docMk/>
            <pc:sldMk cId="2750834739" sldId="269"/>
            <ac:picMk id="6" creationId="{DF54250F-9D7C-4425-9A74-4D6C473B8880}"/>
          </ac:picMkLst>
        </pc:picChg>
      </pc:sldChg>
      <pc:sldChg chg="del">
        <pc:chgData name="Daniel Richardson" userId="b12f1a219faba2ab" providerId="LiveId" clId="{9722EA21-A2C1-4F4D-BE33-127B6CA98CFA}" dt="2020-02-12T09:38:11.336" v="1039" actId="47"/>
        <pc:sldMkLst>
          <pc:docMk/>
          <pc:sldMk cId="444055944" sldId="274"/>
        </pc:sldMkLst>
      </pc:sldChg>
      <pc:sldChg chg="del">
        <pc:chgData name="Daniel Richardson" userId="b12f1a219faba2ab" providerId="LiveId" clId="{9722EA21-A2C1-4F4D-BE33-127B6CA98CFA}" dt="2020-02-12T09:38:12.663" v="1041" actId="47"/>
        <pc:sldMkLst>
          <pc:docMk/>
          <pc:sldMk cId="2359990506" sldId="276"/>
        </pc:sldMkLst>
      </pc:sldChg>
      <pc:sldChg chg="del">
        <pc:chgData name="Daniel Richardson" userId="b12f1a219faba2ab" providerId="LiveId" clId="{9722EA21-A2C1-4F4D-BE33-127B6CA98CFA}" dt="2020-02-12T09:42:40.522" v="1475" actId="47"/>
        <pc:sldMkLst>
          <pc:docMk/>
          <pc:sldMk cId="3975962444" sldId="277"/>
        </pc:sldMkLst>
      </pc:sldChg>
      <pc:sldChg chg="del">
        <pc:chgData name="Daniel Richardson" userId="b12f1a219faba2ab" providerId="LiveId" clId="{9722EA21-A2C1-4F4D-BE33-127B6CA98CFA}" dt="2020-02-12T09:42:49.432" v="1479" actId="47"/>
        <pc:sldMkLst>
          <pc:docMk/>
          <pc:sldMk cId="2008606670" sldId="280"/>
        </pc:sldMkLst>
      </pc:sldChg>
      <pc:sldChg chg="addSp delSp modSp delAnim modAnim">
        <pc:chgData name="Daniel Richardson" userId="b12f1a219faba2ab" providerId="LiveId" clId="{9722EA21-A2C1-4F4D-BE33-127B6CA98CFA}" dt="2020-02-12T10:22:44.490" v="2741" actId="20577"/>
        <pc:sldMkLst>
          <pc:docMk/>
          <pc:sldMk cId="913405262" sldId="289"/>
        </pc:sldMkLst>
        <pc:spChg chg="add del mod">
          <ac:chgData name="Daniel Richardson" userId="b12f1a219faba2ab" providerId="LiveId" clId="{9722EA21-A2C1-4F4D-BE33-127B6CA98CFA}" dt="2020-02-12T10:15:48.453" v="2471"/>
          <ac:spMkLst>
            <pc:docMk/>
            <pc:sldMk cId="913405262" sldId="289"/>
            <ac:spMk id="2" creationId="{FD333E05-9C1A-4D85-89E8-5957EF7C5B6F}"/>
          </ac:spMkLst>
        </pc:spChg>
        <pc:spChg chg="mod">
          <ac:chgData name="Daniel Richardson" userId="b12f1a219faba2ab" providerId="LiveId" clId="{9722EA21-A2C1-4F4D-BE33-127B6CA98CFA}" dt="2020-02-12T10:22:44.490" v="2741" actId="20577"/>
          <ac:spMkLst>
            <pc:docMk/>
            <pc:sldMk cId="913405262" sldId="289"/>
            <ac:spMk id="4" creationId="{ADBA1723-0438-4CB4-A551-1BDB16AF206B}"/>
          </ac:spMkLst>
        </pc:spChg>
        <pc:graphicFrameChg chg="del">
          <ac:chgData name="Daniel Richardson" userId="b12f1a219faba2ab" providerId="LiveId" clId="{9722EA21-A2C1-4F4D-BE33-127B6CA98CFA}" dt="2020-02-12T09:37:31.941" v="1037" actId="478"/>
          <ac:graphicFrameMkLst>
            <pc:docMk/>
            <pc:sldMk cId="913405262" sldId="289"/>
            <ac:graphicFrameMk id="5" creationId="{4ABF1476-5DDB-44A5-8F0B-BC76430A21B4}"/>
          </ac:graphicFrameMkLst>
        </pc:graphicFrameChg>
        <pc:graphicFrameChg chg="mod">
          <ac:chgData name="Daniel Richardson" userId="b12f1a219faba2ab" providerId="LiveId" clId="{9722EA21-A2C1-4F4D-BE33-127B6CA98CFA}" dt="2020-02-12T10:19:08.843" v="2695" actId="20577"/>
          <ac:graphicFrameMkLst>
            <pc:docMk/>
            <pc:sldMk cId="913405262" sldId="289"/>
            <ac:graphicFrameMk id="10" creationId="{80A5048B-46EF-4470-B585-6B1AD0DCFEF3}"/>
          </ac:graphicFrameMkLst>
        </pc:graphicFrameChg>
        <pc:picChg chg="add mod">
          <ac:chgData name="Daniel Richardson" userId="b12f1a219faba2ab" providerId="LiveId" clId="{9722EA21-A2C1-4F4D-BE33-127B6CA98CFA}" dt="2020-02-12T10:17:15.085" v="2532" actId="14826"/>
          <ac:picMkLst>
            <pc:docMk/>
            <pc:sldMk cId="913405262" sldId="289"/>
            <ac:picMk id="7" creationId="{BF3184EB-35FB-49E2-ACD7-E53D30BF82D1}"/>
          </ac:picMkLst>
        </pc:picChg>
        <pc:picChg chg="add del mod">
          <ac:chgData name="Daniel Richardson" userId="b12f1a219faba2ab" providerId="LiveId" clId="{9722EA21-A2C1-4F4D-BE33-127B6CA98CFA}" dt="2020-02-12T10:15:47.103" v="2470" actId="21"/>
          <ac:picMkLst>
            <pc:docMk/>
            <pc:sldMk cId="913405262" sldId="289"/>
            <ac:picMk id="1026" creationId="{AE7E79B9-93CD-4A11-9840-575AC264433F}"/>
          </ac:picMkLst>
        </pc:picChg>
      </pc:sldChg>
      <pc:sldChg chg="del">
        <pc:chgData name="Daniel Richardson" userId="b12f1a219faba2ab" providerId="LiveId" clId="{9722EA21-A2C1-4F4D-BE33-127B6CA98CFA}" dt="2020-02-12T09:38:10.722" v="1038" actId="47"/>
        <pc:sldMkLst>
          <pc:docMk/>
          <pc:sldMk cId="1297426358" sldId="290"/>
        </pc:sldMkLst>
      </pc:sldChg>
      <pc:sldChg chg="modSp add modAnim">
        <pc:chgData name="Daniel Richardson" userId="b12f1a219faba2ab" providerId="LiveId" clId="{9722EA21-A2C1-4F4D-BE33-127B6CA98CFA}" dt="2020-02-12T10:21:22.721" v="2714"/>
        <pc:sldMkLst>
          <pc:docMk/>
          <pc:sldMk cId="2738990343" sldId="290"/>
        </pc:sldMkLst>
        <pc:spChg chg="mod">
          <ac:chgData name="Daniel Richardson" userId="b12f1a219faba2ab" providerId="LiveId" clId="{9722EA21-A2C1-4F4D-BE33-127B6CA98CFA}" dt="2020-02-12T09:43:11.946" v="1502" actId="20577"/>
          <ac:spMkLst>
            <pc:docMk/>
            <pc:sldMk cId="2738990343" sldId="290"/>
            <ac:spMk id="2" creationId="{5E8601DF-968E-41F8-A680-6CFECED9BF2F}"/>
          </ac:spMkLst>
        </pc:spChg>
        <pc:graphicFrameChg chg="mod">
          <ac:chgData name="Daniel Richardson" userId="b12f1a219faba2ab" providerId="LiveId" clId="{9722EA21-A2C1-4F4D-BE33-127B6CA98CFA}" dt="2020-02-12T09:48:44.522" v="1828"/>
          <ac:graphicFrameMkLst>
            <pc:docMk/>
            <pc:sldMk cId="2738990343" sldId="290"/>
            <ac:graphicFrameMk id="5" creationId="{F47A5488-CA4B-4136-8E26-FD9CED45C472}"/>
          </ac:graphicFrameMkLst>
        </pc:graphicFrameChg>
      </pc:sldChg>
      <pc:sldChg chg="del">
        <pc:chgData name="Daniel Richardson" userId="b12f1a219faba2ab" providerId="LiveId" clId="{9722EA21-A2C1-4F4D-BE33-127B6CA98CFA}" dt="2020-02-12T09:38:11.979" v="1040" actId="47"/>
        <pc:sldMkLst>
          <pc:docMk/>
          <pc:sldMk cId="882824750" sldId="291"/>
        </pc:sldMkLst>
      </pc:sldChg>
      <pc:sldChg chg="addSp delSp modSp add modAnim">
        <pc:chgData name="Daniel Richardson" userId="b12f1a219faba2ab" providerId="LiveId" clId="{9722EA21-A2C1-4F4D-BE33-127B6CA98CFA}" dt="2020-02-12T10:21:33.653" v="2716"/>
        <pc:sldMkLst>
          <pc:docMk/>
          <pc:sldMk cId="2398037971" sldId="291"/>
        </pc:sldMkLst>
        <pc:spChg chg="mod">
          <ac:chgData name="Daniel Richardson" userId="b12f1a219faba2ab" providerId="LiveId" clId="{9722EA21-A2C1-4F4D-BE33-127B6CA98CFA}" dt="2020-02-12T09:49:08.347" v="1857" actId="20577"/>
          <ac:spMkLst>
            <pc:docMk/>
            <pc:sldMk cId="2398037971" sldId="291"/>
            <ac:spMk id="2" creationId="{D645498C-9559-4A39-BB88-7E18567287CD}"/>
          </ac:spMkLst>
        </pc:spChg>
        <pc:spChg chg="del mod">
          <ac:chgData name="Daniel Richardson" userId="b12f1a219faba2ab" providerId="LiveId" clId="{9722EA21-A2C1-4F4D-BE33-127B6CA98CFA}" dt="2020-02-12T09:49:31.167" v="1861"/>
          <ac:spMkLst>
            <pc:docMk/>
            <pc:sldMk cId="2398037971" sldId="291"/>
            <ac:spMk id="3" creationId="{6B9488B6-2936-42D1-904D-150E41F8750A}"/>
          </ac:spMkLst>
        </pc:spChg>
        <pc:graphicFrameChg chg="add mod">
          <ac:chgData name="Daniel Richardson" userId="b12f1a219faba2ab" providerId="LiveId" clId="{9722EA21-A2C1-4F4D-BE33-127B6CA98CFA}" dt="2020-02-12T10:14:47.706" v="2466" actId="14100"/>
          <ac:graphicFrameMkLst>
            <pc:docMk/>
            <pc:sldMk cId="2398037971" sldId="291"/>
            <ac:graphicFrameMk id="4" creationId="{BAEF2AAB-593A-4323-9214-46FEAE4ECA9D}"/>
          </ac:graphicFrameMkLst>
        </pc:graphicFrameChg>
      </pc:sldChg>
      <pc:sldChg chg="add del">
        <pc:chgData name="Daniel Richardson" userId="b12f1a219faba2ab" providerId="LiveId" clId="{9722EA21-A2C1-4F4D-BE33-127B6CA98CFA}" dt="2020-02-12T09:42:47.290" v="1478" actId="47"/>
        <pc:sldMkLst>
          <pc:docMk/>
          <pc:sldMk cId="357512994" sldId="292"/>
        </pc:sldMkLst>
      </pc:sldChg>
      <pc:sldChg chg="addSp delSp modSp add modAnim">
        <pc:chgData name="Daniel Richardson" userId="b12f1a219faba2ab" providerId="LiveId" clId="{9722EA21-A2C1-4F4D-BE33-127B6CA98CFA}" dt="2020-02-12T10:22:29.816" v="2719"/>
        <pc:sldMkLst>
          <pc:docMk/>
          <pc:sldMk cId="833918361" sldId="292"/>
        </pc:sldMkLst>
        <pc:spChg chg="del">
          <ac:chgData name="Daniel Richardson" userId="b12f1a219faba2ab" providerId="LiveId" clId="{9722EA21-A2C1-4F4D-BE33-127B6CA98CFA}" dt="2020-02-12T09:53:01.758" v="2114"/>
          <ac:spMkLst>
            <pc:docMk/>
            <pc:sldMk cId="833918361" sldId="292"/>
            <ac:spMk id="2" creationId="{A39E70ED-D1C4-4930-AAAA-9895F75662D9}"/>
          </ac:spMkLst>
        </pc:spChg>
        <pc:spChg chg="del">
          <ac:chgData name="Daniel Richardson" userId="b12f1a219faba2ab" providerId="LiveId" clId="{9722EA21-A2C1-4F4D-BE33-127B6CA98CFA}" dt="2020-02-12T09:53:01.758" v="2114"/>
          <ac:spMkLst>
            <pc:docMk/>
            <pc:sldMk cId="833918361" sldId="292"/>
            <ac:spMk id="3" creationId="{A80B6306-A886-4A5F-9A89-7F49D5EE18E0}"/>
          </ac:spMkLst>
        </pc:spChg>
        <pc:spChg chg="add del mod">
          <ac:chgData name="Daniel Richardson" userId="b12f1a219faba2ab" providerId="LiveId" clId="{9722EA21-A2C1-4F4D-BE33-127B6CA98CFA}" dt="2020-02-12T09:53:06.622" v="2115"/>
          <ac:spMkLst>
            <pc:docMk/>
            <pc:sldMk cId="833918361" sldId="292"/>
            <ac:spMk id="4" creationId="{AC34E931-DE4A-4BC6-9D43-C2F430F05190}"/>
          </ac:spMkLst>
        </pc:spChg>
        <pc:spChg chg="add del mod">
          <ac:chgData name="Daniel Richardson" userId="b12f1a219faba2ab" providerId="LiveId" clId="{9722EA21-A2C1-4F4D-BE33-127B6CA98CFA}" dt="2020-02-12T09:53:06.622" v="2115"/>
          <ac:spMkLst>
            <pc:docMk/>
            <pc:sldMk cId="833918361" sldId="292"/>
            <ac:spMk id="5" creationId="{CFC40D19-FE04-41B8-AE7E-F5C67A9C818D}"/>
          </ac:spMkLst>
        </pc:spChg>
        <pc:spChg chg="add del mod">
          <ac:chgData name="Daniel Richardson" userId="b12f1a219faba2ab" providerId="LiveId" clId="{9722EA21-A2C1-4F4D-BE33-127B6CA98CFA}" dt="2020-02-12T09:53:06.622" v="2115"/>
          <ac:spMkLst>
            <pc:docMk/>
            <pc:sldMk cId="833918361" sldId="292"/>
            <ac:spMk id="6" creationId="{EB2338C3-8493-498F-8F16-072CEF0E22DB}"/>
          </ac:spMkLst>
        </pc:spChg>
        <pc:spChg chg="add mod">
          <ac:chgData name="Daniel Richardson" userId="b12f1a219faba2ab" providerId="LiveId" clId="{9722EA21-A2C1-4F4D-BE33-127B6CA98CFA}" dt="2020-02-12T09:53:33.490" v="2135"/>
          <ac:spMkLst>
            <pc:docMk/>
            <pc:sldMk cId="833918361" sldId="292"/>
            <ac:spMk id="7" creationId="{462EA1F1-5EA5-4C35-B504-7AEC8EF1A12B}"/>
          </ac:spMkLst>
        </pc:spChg>
        <pc:spChg chg="add del mod">
          <ac:chgData name="Daniel Richardson" userId="b12f1a219faba2ab" providerId="LiveId" clId="{9722EA21-A2C1-4F4D-BE33-127B6CA98CFA}" dt="2020-02-12T09:53:15.360" v="2116"/>
          <ac:spMkLst>
            <pc:docMk/>
            <pc:sldMk cId="833918361" sldId="292"/>
            <ac:spMk id="8" creationId="{745665CF-FE44-4784-AF55-734E5DDBA6F7}"/>
          </ac:spMkLst>
        </pc:spChg>
        <pc:graphicFrameChg chg="add mod">
          <ac:chgData name="Daniel Richardson" userId="b12f1a219faba2ab" providerId="LiveId" clId="{9722EA21-A2C1-4F4D-BE33-127B6CA98CFA}" dt="2020-02-12T10:13:54.815" v="2464" actId="20577"/>
          <ac:graphicFrameMkLst>
            <pc:docMk/>
            <pc:sldMk cId="833918361" sldId="292"/>
            <ac:graphicFrameMk id="9" creationId="{A0D78A6B-BA1D-47D8-8158-7E1E3643EA48}"/>
          </ac:graphicFrameMkLst>
        </pc:graphicFrameChg>
      </pc:sldChg>
    </pc:docChg>
  </pc:docChgLst>
  <pc:docChgLst>
    <pc:chgData name="Daniel Richardson" userId="b12f1a219faba2ab" providerId="LiveId" clId="{32ED512A-09D5-4399-84CA-219864A00A2D}"/>
    <pc:docChg chg="undo custSel addSld delSld modSld">
      <pc:chgData name="Daniel Richardson" userId="b12f1a219faba2ab" providerId="LiveId" clId="{32ED512A-09D5-4399-84CA-219864A00A2D}" dt="2020-02-12T19:18:10.422" v="2764"/>
      <pc:docMkLst>
        <pc:docMk/>
      </pc:docMkLst>
      <pc:sldChg chg="modSp">
        <pc:chgData name="Daniel Richardson" userId="b12f1a219faba2ab" providerId="LiveId" clId="{32ED512A-09D5-4399-84CA-219864A00A2D}" dt="2020-02-12T17:09:03.637" v="36" actId="20577"/>
        <pc:sldMkLst>
          <pc:docMk/>
          <pc:sldMk cId="1201385341" sldId="256"/>
        </pc:sldMkLst>
        <pc:spChg chg="mod">
          <ac:chgData name="Daniel Richardson" userId="b12f1a219faba2ab" providerId="LiveId" clId="{32ED512A-09D5-4399-84CA-219864A00A2D}" dt="2020-02-12T17:09:03.637" v="36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addSp delSp modSp delAnim modAnim">
        <pc:chgData name="Daniel Richardson" userId="b12f1a219faba2ab" providerId="LiveId" clId="{32ED512A-09D5-4399-84CA-219864A00A2D}" dt="2020-02-12T18:35:31.564" v="2329"/>
        <pc:sldMkLst>
          <pc:docMk/>
          <pc:sldMk cId="1957248648" sldId="263"/>
        </pc:sldMkLst>
        <pc:spChg chg="mod">
          <ac:chgData name="Daniel Richardson" userId="b12f1a219faba2ab" providerId="LiveId" clId="{32ED512A-09D5-4399-84CA-219864A00A2D}" dt="2020-02-12T17:09:12.383" v="47" actId="20577"/>
          <ac:spMkLst>
            <pc:docMk/>
            <pc:sldMk cId="1957248648" sldId="263"/>
            <ac:spMk id="2" creationId="{4A6F539F-A184-4DE1-86E3-7991B14695D5}"/>
          </ac:spMkLst>
        </pc:spChg>
        <pc:spChg chg="add del mod">
          <ac:chgData name="Daniel Richardson" userId="b12f1a219faba2ab" providerId="LiveId" clId="{32ED512A-09D5-4399-84CA-219864A00A2D}" dt="2020-02-12T17:09:41.873" v="53" actId="3680"/>
          <ac:spMkLst>
            <pc:docMk/>
            <pc:sldMk cId="1957248648" sldId="263"/>
            <ac:spMk id="6" creationId="{A66BF153-03EE-4BB0-B8CE-A5CCBAD7FDE6}"/>
          </ac:spMkLst>
        </pc:spChg>
        <pc:spChg chg="add del mod">
          <ac:chgData name="Daniel Richardson" userId="b12f1a219faba2ab" providerId="LiveId" clId="{32ED512A-09D5-4399-84CA-219864A00A2D}" dt="2020-02-12T17:12:47.799" v="156"/>
          <ac:spMkLst>
            <pc:docMk/>
            <pc:sldMk cId="1957248648" sldId="263"/>
            <ac:spMk id="12" creationId="{390A0CB1-646A-4E93-B436-023DC1997C5F}"/>
          </ac:spMkLst>
        </pc:spChg>
        <pc:graphicFrameChg chg="del">
          <ac:chgData name="Daniel Richardson" userId="b12f1a219faba2ab" providerId="LiveId" clId="{32ED512A-09D5-4399-84CA-219864A00A2D}" dt="2020-02-12T17:09:14.891" v="48" actId="478"/>
          <ac:graphicFrameMkLst>
            <pc:docMk/>
            <pc:sldMk cId="1957248648" sldId="263"/>
            <ac:graphicFrameMk id="4" creationId="{0CA4D14D-4B31-4078-AE1C-7CE5CCE370F1}"/>
          </ac:graphicFrameMkLst>
        </pc:graphicFrameChg>
        <pc:graphicFrameChg chg="mod">
          <ac:chgData name="Daniel Richardson" userId="b12f1a219faba2ab" providerId="LiveId" clId="{32ED512A-09D5-4399-84CA-219864A00A2D}" dt="2020-02-12T17:16:02.537" v="514" actId="20577"/>
          <ac:graphicFrameMkLst>
            <pc:docMk/>
            <pc:sldMk cId="1957248648" sldId="263"/>
            <ac:graphicFrameMk id="5" creationId="{9015BC82-207F-4A77-A688-C04FF99C3462}"/>
          </ac:graphicFrameMkLst>
        </pc:graphicFrameChg>
        <pc:graphicFrameChg chg="add del mod">
          <ac:chgData name="Daniel Richardson" userId="b12f1a219faba2ab" providerId="LiveId" clId="{32ED512A-09D5-4399-84CA-219864A00A2D}" dt="2020-02-12T17:09:24.895" v="50"/>
          <ac:graphicFrameMkLst>
            <pc:docMk/>
            <pc:sldMk cId="1957248648" sldId="263"/>
            <ac:graphicFrameMk id="7" creationId="{73809F23-352D-4B57-BDC3-970C289C9D64}"/>
          </ac:graphicFrameMkLst>
        </pc:graphicFrameChg>
        <pc:graphicFrameChg chg="add del mod ord modGraphic">
          <ac:chgData name="Daniel Richardson" userId="b12f1a219faba2ab" providerId="LiveId" clId="{32ED512A-09D5-4399-84CA-219864A00A2D}" dt="2020-02-12T17:09:36.039" v="52" actId="3680"/>
          <ac:graphicFrameMkLst>
            <pc:docMk/>
            <pc:sldMk cId="1957248648" sldId="263"/>
            <ac:graphicFrameMk id="8" creationId="{7782B77A-4160-4AC4-BB68-949DC4505891}"/>
          </ac:graphicFrameMkLst>
        </pc:graphicFrameChg>
        <pc:graphicFrameChg chg="add del mod ord modGraphic">
          <ac:chgData name="Daniel Richardson" userId="b12f1a219faba2ab" providerId="LiveId" clId="{32ED512A-09D5-4399-84CA-219864A00A2D}" dt="2020-02-12T17:12:39.852" v="153"/>
          <ac:graphicFrameMkLst>
            <pc:docMk/>
            <pc:sldMk cId="1957248648" sldId="263"/>
            <ac:graphicFrameMk id="10" creationId="{B343B06A-105C-4F37-AC25-C43B37DA3CB6}"/>
          </ac:graphicFrameMkLst>
        </pc:graphicFrameChg>
      </pc:sldChg>
      <pc:sldChg chg="modSp modAnim">
        <pc:chgData name="Daniel Richardson" userId="b12f1a219faba2ab" providerId="LiveId" clId="{32ED512A-09D5-4399-84CA-219864A00A2D}" dt="2020-02-12T18:09:51.245" v="1135" actId="20577"/>
        <pc:sldMkLst>
          <pc:docMk/>
          <pc:sldMk cId="3521768594" sldId="264"/>
        </pc:sldMkLst>
        <pc:spChg chg="mod">
          <ac:chgData name="Daniel Richardson" userId="b12f1a219faba2ab" providerId="LiveId" clId="{32ED512A-09D5-4399-84CA-219864A00A2D}" dt="2020-02-12T17:19:01.669" v="738" actId="20577"/>
          <ac:spMkLst>
            <pc:docMk/>
            <pc:sldMk cId="3521768594" sldId="264"/>
            <ac:spMk id="2" creationId="{2BC1A2AE-ED2B-41E4-BB8B-F8DC69BAFDB3}"/>
          </ac:spMkLst>
        </pc:spChg>
        <pc:graphicFrameChg chg="mod">
          <ac:chgData name="Daniel Richardson" userId="b12f1a219faba2ab" providerId="LiveId" clId="{32ED512A-09D5-4399-84CA-219864A00A2D}" dt="2020-02-12T18:09:51.245" v="1135" actId="20577"/>
          <ac:graphicFrameMkLst>
            <pc:docMk/>
            <pc:sldMk cId="3521768594" sldId="264"/>
            <ac:graphicFrameMk id="5" creationId="{50459583-FAE4-40E7-B367-E892687E901C}"/>
          </ac:graphicFrameMkLst>
        </pc:graphicFrameChg>
      </pc:sldChg>
      <pc:sldChg chg="modSp modAnim">
        <pc:chgData name="Daniel Richardson" userId="b12f1a219faba2ab" providerId="LiveId" clId="{32ED512A-09D5-4399-84CA-219864A00A2D}" dt="2020-02-12T18:36:08.670" v="2337"/>
        <pc:sldMkLst>
          <pc:docMk/>
          <pc:sldMk cId="170154783" sldId="265"/>
        </pc:sldMkLst>
        <pc:spChg chg="mod">
          <ac:chgData name="Daniel Richardson" userId="b12f1a219faba2ab" providerId="LiveId" clId="{32ED512A-09D5-4399-84CA-219864A00A2D}" dt="2020-02-12T18:15:23.007" v="1400" actId="20577"/>
          <ac:spMkLst>
            <pc:docMk/>
            <pc:sldMk cId="170154783" sldId="265"/>
            <ac:spMk id="2" creationId="{5E8601DF-968E-41F8-A680-6CFECED9BF2F}"/>
          </ac:spMkLst>
        </pc:spChg>
        <pc:graphicFrameChg chg="mod">
          <ac:chgData name="Daniel Richardson" userId="b12f1a219faba2ab" providerId="LiveId" clId="{32ED512A-09D5-4399-84CA-219864A00A2D}" dt="2020-02-12T18:29:55.600" v="1759" actId="20577"/>
          <ac:graphicFrameMkLst>
            <pc:docMk/>
            <pc:sldMk cId="170154783" sldId="265"/>
            <ac:graphicFrameMk id="5" creationId="{F47A5488-CA4B-4136-8E26-FD9CED45C472}"/>
          </ac:graphicFrameMkLst>
        </pc:graphicFrameChg>
      </pc:sldChg>
      <pc:sldChg chg="del">
        <pc:chgData name="Daniel Richardson" userId="b12f1a219faba2ab" providerId="LiveId" clId="{32ED512A-09D5-4399-84CA-219864A00A2D}" dt="2020-02-12T18:15:12.685" v="1385" actId="47"/>
        <pc:sldMkLst>
          <pc:docMk/>
          <pc:sldMk cId="2750834739" sldId="269"/>
        </pc:sldMkLst>
      </pc:sldChg>
      <pc:sldChg chg="del">
        <pc:chgData name="Daniel Richardson" userId="b12f1a219faba2ab" providerId="LiveId" clId="{32ED512A-09D5-4399-84CA-219864A00A2D}" dt="2020-02-12T18:15:11.901" v="1384" actId="47"/>
        <pc:sldMkLst>
          <pc:docMk/>
          <pc:sldMk cId="913405262" sldId="289"/>
        </pc:sldMkLst>
      </pc:sldChg>
      <pc:sldChg chg="modSp modAnim">
        <pc:chgData name="Daniel Richardson" userId="b12f1a219faba2ab" providerId="LiveId" clId="{32ED512A-09D5-4399-84CA-219864A00A2D}" dt="2020-02-12T18:41:13.406" v="2495" actId="20577"/>
        <pc:sldMkLst>
          <pc:docMk/>
          <pc:sldMk cId="2738990343" sldId="290"/>
        </pc:sldMkLst>
        <pc:spChg chg="mod">
          <ac:chgData name="Daniel Richardson" userId="b12f1a219faba2ab" providerId="LiveId" clId="{32ED512A-09D5-4399-84CA-219864A00A2D}" dt="2020-02-12T18:30:19.582" v="1775" actId="20577"/>
          <ac:spMkLst>
            <pc:docMk/>
            <pc:sldMk cId="2738990343" sldId="290"/>
            <ac:spMk id="2" creationId="{5E8601DF-968E-41F8-A680-6CFECED9BF2F}"/>
          </ac:spMkLst>
        </pc:spChg>
        <pc:graphicFrameChg chg="mod">
          <ac:chgData name="Daniel Richardson" userId="b12f1a219faba2ab" providerId="LiveId" clId="{32ED512A-09D5-4399-84CA-219864A00A2D}" dt="2020-02-12T18:41:13.406" v="2495" actId="20577"/>
          <ac:graphicFrameMkLst>
            <pc:docMk/>
            <pc:sldMk cId="2738990343" sldId="290"/>
            <ac:graphicFrameMk id="5" creationId="{F47A5488-CA4B-4136-8E26-FD9CED45C472}"/>
          </ac:graphicFrameMkLst>
        </pc:graphicFrameChg>
      </pc:sldChg>
      <pc:sldChg chg="del">
        <pc:chgData name="Daniel Richardson" userId="b12f1a219faba2ab" providerId="LiveId" clId="{32ED512A-09D5-4399-84CA-219864A00A2D}" dt="2020-02-12T18:34:48.236" v="2327" actId="47"/>
        <pc:sldMkLst>
          <pc:docMk/>
          <pc:sldMk cId="2398037971" sldId="291"/>
        </pc:sldMkLst>
      </pc:sldChg>
      <pc:sldChg chg="del">
        <pc:chgData name="Daniel Richardson" userId="b12f1a219faba2ab" providerId="LiveId" clId="{32ED512A-09D5-4399-84CA-219864A00A2D}" dt="2020-02-12T18:34:49.224" v="2328" actId="47"/>
        <pc:sldMkLst>
          <pc:docMk/>
          <pc:sldMk cId="833918361" sldId="292"/>
        </pc:sldMkLst>
      </pc:sldChg>
      <pc:sldChg chg="addSp delSp modSp add modAnim">
        <pc:chgData name="Daniel Richardson" userId="b12f1a219faba2ab" providerId="LiveId" clId="{32ED512A-09D5-4399-84CA-219864A00A2D}" dt="2020-02-12T18:35:40.655" v="2332"/>
        <pc:sldMkLst>
          <pc:docMk/>
          <pc:sldMk cId="1624957648" sldId="293"/>
        </pc:sldMkLst>
        <pc:spChg chg="add del mod">
          <ac:chgData name="Daniel Richardson" userId="b12f1a219faba2ab" providerId="LiveId" clId="{32ED512A-09D5-4399-84CA-219864A00A2D}" dt="2020-02-12T17:16:41.050" v="543" actId="20577"/>
          <ac:spMkLst>
            <pc:docMk/>
            <pc:sldMk cId="1624957648" sldId="293"/>
            <ac:spMk id="2" creationId="{5D81F30A-0000-4146-952F-71ACDE5DA617}"/>
          </ac:spMkLst>
        </pc:spChg>
        <pc:spChg chg="del">
          <ac:chgData name="Daniel Richardson" userId="b12f1a219faba2ab" providerId="LiveId" clId="{32ED512A-09D5-4399-84CA-219864A00A2D}" dt="2020-02-12T17:12:42.568" v="155"/>
          <ac:spMkLst>
            <pc:docMk/>
            <pc:sldMk cId="1624957648" sldId="293"/>
            <ac:spMk id="3" creationId="{0EC860F9-1F47-4CEB-8838-43D448110B03}"/>
          </ac:spMkLst>
        </pc:spChg>
        <pc:spChg chg="add del">
          <ac:chgData name="Daniel Richardson" userId="b12f1a219faba2ab" providerId="LiveId" clId="{32ED512A-09D5-4399-84CA-219864A00A2D}" dt="2020-02-12T17:16:26.532" v="518"/>
          <ac:spMkLst>
            <pc:docMk/>
            <pc:sldMk cId="1624957648" sldId="293"/>
            <ac:spMk id="4" creationId="{06627F48-837C-46CD-92A8-E2C52C3EBD3A}"/>
          </ac:spMkLst>
        </pc:spChg>
        <pc:spChg chg="add del mod">
          <ac:chgData name="Daniel Richardson" userId="b12f1a219faba2ab" providerId="LiveId" clId="{32ED512A-09D5-4399-84CA-219864A00A2D}" dt="2020-02-12T17:16:22.020" v="516"/>
          <ac:spMkLst>
            <pc:docMk/>
            <pc:sldMk cId="1624957648" sldId="293"/>
            <ac:spMk id="6" creationId="{FF972DE7-1E1C-4F49-8BF5-CCBC3CDE1B16}"/>
          </ac:spMkLst>
        </pc:spChg>
        <pc:spChg chg="add del mod">
          <ac:chgData name="Daniel Richardson" userId="b12f1a219faba2ab" providerId="LiveId" clId="{32ED512A-09D5-4399-84CA-219864A00A2D}" dt="2020-02-12T17:16:53.083" v="545"/>
          <ac:spMkLst>
            <pc:docMk/>
            <pc:sldMk cId="1624957648" sldId="293"/>
            <ac:spMk id="7" creationId="{B6083F94-3657-4FE9-A9A0-8418A4817BB7}"/>
          </ac:spMkLst>
        </pc:spChg>
        <pc:graphicFrameChg chg="add del">
          <ac:chgData name="Daniel Richardson" userId="b12f1a219faba2ab" providerId="LiveId" clId="{32ED512A-09D5-4399-84CA-219864A00A2D}" dt="2020-02-12T17:16:25.113" v="517"/>
          <ac:graphicFrameMkLst>
            <pc:docMk/>
            <pc:sldMk cId="1624957648" sldId="293"/>
            <ac:graphicFrameMk id="5" creationId="{A0B7AF4E-7049-42B5-A82D-756682054D04}"/>
          </ac:graphicFrameMkLst>
        </pc:graphicFrameChg>
        <pc:graphicFrameChg chg="add modGraphic">
          <ac:chgData name="Daniel Richardson" userId="b12f1a219faba2ab" providerId="LiveId" clId="{32ED512A-09D5-4399-84CA-219864A00A2D}" dt="2020-02-12T17:16:44.231" v="544" actId="6549"/>
          <ac:graphicFrameMkLst>
            <pc:docMk/>
            <pc:sldMk cId="1624957648" sldId="293"/>
            <ac:graphicFrameMk id="8" creationId="{E6FD1638-A52D-4835-8021-B0BBAC34DC16}"/>
          </ac:graphicFrameMkLst>
        </pc:graphicFrameChg>
        <pc:graphicFrameChg chg="add mod">
          <ac:chgData name="Daniel Richardson" userId="b12f1a219faba2ab" providerId="LiveId" clId="{32ED512A-09D5-4399-84CA-219864A00A2D}" dt="2020-02-12T17:17:43.033" v="664" actId="20577"/>
          <ac:graphicFrameMkLst>
            <pc:docMk/>
            <pc:sldMk cId="1624957648" sldId="293"/>
            <ac:graphicFrameMk id="9" creationId="{2C0E0583-8F26-4A52-B887-8D8B547F1AA5}"/>
          </ac:graphicFrameMkLst>
        </pc:graphicFrameChg>
      </pc:sldChg>
      <pc:sldChg chg="addSp delSp modSp add delAnim modAnim">
        <pc:chgData name="Daniel Richardson" userId="b12f1a219faba2ab" providerId="LiveId" clId="{32ED512A-09D5-4399-84CA-219864A00A2D}" dt="2020-02-12T18:35:44.079" v="2334"/>
        <pc:sldMkLst>
          <pc:docMk/>
          <pc:sldMk cId="789219377" sldId="294"/>
        </pc:sldMkLst>
        <pc:spChg chg="add del mod">
          <ac:chgData name="Daniel Richardson" userId="b12f1a219faba2ab" providerId="LiveId" clId="{32ED512A-09D5-4399-84CA-219864A00A2D}" dt="2020-02-12T17:18:07.289" v="667" actId="478"/>
          <ac:spMkLst>
            <pc:docMk/>
            <pc:sldMk cId="789219377" sldId="294"/>
            <ac:spMk id="4" creationId="{D126255F-31D9-4A57-85F1-498E63C9B477}"/>
          </ac:spMkLst>
        </pc:spChg>
        <pc:graphicFrameChg chg="mod modGraphic">
          <ac:chgData name="Daniel Richardson" userId="b12f1a219faba2ab" providerId="LiveId" clId="{32ED512A-09D5-4399-84CA-219864A00A2D}" dt="2020-02-12T17:18:38.105" v="722" actId="20577"/>
          <ac:graphicFrameMkLst>
            <pc:docMk/>
            <pc:sldMk cId="789219377" sldId="294"/>
            <ac:graphicFrameMk id="8" creationId="{E6FD1638-A52D-4835-8021-B0BBAC34DC16}"/>
          </ac:graphicFrameMkLst>
        </pc:graphicFrameChg>
        <pc:graphicFrameChg chg="del">
          <ac:chgData name="Daniel Richardson" userId="b12f1a219faba2ab" providerId="LiveId" clId="{32ED512A-09D5-4399-84CA-219864A00A2D}" dt="2020-02-12T17:18:01.323" v="666" actId="478"/>
          <ac:graphicFrameMkLst>
            <pc:docMk/>
            <pc:sldMk cId="789219377" sldId="294"/>
            <ac:graphicFrameMk id="9" creationId="{2C0E0583-8F26-4A52-B887-8D8B547F1AA5}"/>
          </ac:graphicFrameMkLst>
        </pc:graphicFrameChg>
      </pc:sldChg>
      <pc:sldChg chg="addSp delSp modSp add modAnim">
        <pc:chgData name="Daniel Richardson" userId="b12f1a219faba2ab" providerId="LiveId" clId="{32ED512A-09D5-4399-84CA-219864A00A2D}" dt="2020-02-12T18:35:51.387" v="2335"/>
        <pc:sldMkLst>
          <pc:docMk/>
          <pc:sldMk cId="3273646001" sldId="295"/>
        </pc:sldMkLst>
        <pc:spChg chg="mod">
          <ac:chgData name="Daniel Richardson" userId="b12f1a219faba2ab" providerId="LiveId" clId="{32ED512A-09D5-4399-84CA-219864A00A2D}" dt="2020-02-12T18:10:17.042" v="1159" actId="20577"/>
          <ac:spMkLst>
            <pc:docMk/>
            <pc:sldMk cId="3273646001" sldId="295"/>
            <ac:spMk id="2" creationId="{2BC1A2AE-ED2B-41E4-BB8B-F8DC69BAFDB3}"/>
          </ac:spMkLst>
        </pc:spChg>
        <pc:spChg chg="add del mod">
          <ac:chgData name="Daniel Richardson" userId="b12f1a219faba2ab" providerId="LiveId" clId="{32ED512A-09D5-4399-84CA-219864A00A2D}" dt="2020-02-12T18:11:43.261" v="1311"/>
          <ac:spMkLst>
            <pc:docMk/>
            <pc:sldMk cId="3273646001" sldId="295"/>
            <ac:spMk id="3" creationId="{7AB80165-B61D-4ADF-894C-EF8FFDCF101C}"/>
          </ac:spMkLst>
        </pc:spChg>
        <pc:graphicFrameChg chg="mod">
          <ac:chgData name="Daniel Richardson" userId="b12f1a219faba2ab" providerId="LiveId" clId="{32ED512A-09D5-4399-84CA-219864A00A2D}" dt="2020-02-12T18:11:34.163" v="1310" actId="20577"/>
          <ac:graphicFrameMkLst>
            <pc:docMk/>
            <pc:sldMk cId="3273646001" sldId="295"/>
            <ac:graphicFrameMk id="5" creationId="{50459583-FAE4-40E7-B367-E892687E901C}"/>
          </ac:graphicFrameMkLst>
        </pc:graphicFrameChg>
        <pc:graphicFrameChg chg="add mod">
          <ac:chgData name="Daniel Richardson" userId="b12f1a219faba2ab" providerId="LiveId" clId="{32ED512A-09D5-4399-84CA-219864A00A2D}" dt="2020-02-12T18:13:28.803" v="1359" actId="12100"/>
          <ac:graphicFrameMkLst>
            <pc:docMk/>
            <pc:sldMk cId="3273646001" sldId="295"/>
            <ac:graphicFrameMk id="6" creationId="{B41B1214-77F2-49F1-8EBC-11D0C2E6ABC2}"/>
          </ac:graphicFrameMkLst>
        </pc:graphicFrameChg>
      </pc:sldChg>
      <pc:sldChg chg="addSp delSp modSp add modAnim">
        <pc:chgData name="Daniel Richardson" userId="b12f1a219faba2ab" providerId="LiveId" clId="{32ED512A-09D5-4399-84CA-219864A00A2D}" dt="2020-02-12T18:36:00.603" v="2336"/>
        <pc:sldMkLst>
          <pc:docMk/>
          <pc:sldMk cId="446039065" sldId="296"/>
        </pc:sldMkLst>
        <pc:spChg chg="mod">
          <ac:chgData name="Daniel Richardson" userId="b12f1a219faba2ab" providerId="LiveId" clId="{32ED512A-09D5-4399-84CA-219864A00A2D}" dt="2020-02-12T18:14:00.078" v="1364"/>
          <ac:spMkLst>
            <pc:docMk/>
            <pc:sldMk cId="446039065" sldId="296"/>
            <ac:spMk id="2" creationId="{F56BBCE8-A57D-47C8-ACBF-3E744A27F0B2}"/>
          </ac:spMkLst>
        </pc:spChg>
        <pc:spChg chg="del">
          <ac:chgData name="Daniel Richardson" userId="b12f1a219faba2ab" providerId="LiveId" clId="{32ED512A-09D5-4399-84CA-219864A00A2D}" dt="2020-02-12T18:13:46.806" v="1362" actId="478"/>
          <ac:spMkLst>
            <pc:docMk/>
            <pc:sldMk cId="446039065" sldId="296"/>
            <ac:spMk id="3" creationId="{A00F12E2-F1EE-41DA-B9D4-E961564152FB}"/>
          </ac:spMkLst>
        </pc:spChg>
        <pc:spChg chg="del">
          <ac:chgData name="Daniel Richardson" userId="b12f1a219faba2ab" providerId="LiveId" clId="{32ED512A-09D5-4399-84CA-219864A00A2D}" dt="2020-02-12T18:13:43.693" v="1361"/>
          <ac:spMkLst>
            <pc:docMk/>
            <pc:sldMk cId="446039065" sldId="296"/>
            <ac:spMk id="4" creationId="{7F6148B9-D043-4F59-BBB0-0264CD785C18}"/>
          </ac:spMkLst>
        </pc:spChg>
        <pc:spChg chg="add del mod">
          <ac:chgData name="Daniel Richardson" userId="b12f1a219faba2ab" providerId="LiveId" clId="{32ED512A-09D5-4399-84CA-219864A00A2D}" dt="2020-02-12T18:14:18.147" v="1366" actId="478"/>
          <ac:spMkLst>
            <pc:docMk/>
            <pc:sldMk cId="446039065" sldId="296"/>
            <ac:spMk id="6" creationId="{EDEC2C75-F794-4DB9-A3EB-5D4E016B6D26}"/>
          </ac:spMkLst>
        </pc:spChg>
        <pc:graphicFrameChg chg="add mod">
          <ac:chgData name="Daniel Richardson" userId="b12f1a219faba2ab" providerId="LiveId" clId="{32ED512A-09D5-4399-84CA-219864A00A2D}" dt="2020-02-12T18:14:42.816" v="1383" actId="20577"/>
          <ac:graphicFrameMkLst>
            <pc:docMk/>
            <pc:sldMk cId="446039065" sldId="296"/>
            <ac:graphicFrameMk id="5" creationId="{4686BD46-0125-430C-B241-1567C6428B18}"/>
          </ac:graphicFrameMkLst>
        </pc:graphicFrameChg>
      </pc:sldChg>
      <pc:sldChg chg="addSp modSp add modAnim">
        <pc:chgData name="Daniel Richardson" userId="b12f1a219faba2ab" providerId="LiveId" clId="{32ED512A-09D5-4399-84CA-219864A00A2D}" dt="2020-02-12T19:18:04.823" v="2762"/>
        <pc:sldMkLst>
          <pc:docMk/>
          <pc:sldMk cId="2740268601" sldId="297"/>
        </pc:sldMkLst>
        <pc:spChg chg="mod">
          <ac:chgData name="Daniel Richardson" userId="b12f1a219faba2ab" providerId="LiveId" clId="{32ED512A-09D5-4399-84CA-219864A00A2D}" dt="2020-02-12T18:39:50.381" v="2367" actId="6549"/>
          <ac:spMkLst>
            <pc:docMk/>
            <pc:sldMk cId="2740268601" sldId="297"/>
            <ac:spMk id="2" creationId="{5E8601DF-968E-41F8-A680-6CFECED9BF2F}"/>
          </ac:spMkLst>
        </pc:spChg>
        <pc:graphicFrameChg chg="mod">
          <ac:chgData name="Daniel Richardson" userId="b12f1a219faba2ab" providerId="LiveId" clId="{32ED512A-09D5-4399-84CA-219864A00A2D}" dt="2020-02-12T18:41:56.739" v="2594" actId="14100"/>
          <ac:graphicFrameMkLst>
            <pc:docMk/>
            <pc:sldMk cId="2740268601" sldId="297"/>
            <ac:graphicFrameMk id="5" creationId="{F47A5488-CA4B-4136-8E26-FD9CED45C472}"/>
          </ac:graphicFrameMkLst>
        </pc:graphicFrame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4" creationId="{BB42452D-94CF-48E7-A311-75149B722D5C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7" creationId="{A94E2EC5-A570-45D0-9C0C-DA729893FF4C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9" creationId="{F824B36E-DF23-4866-9D02-FEA273379FF9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11" creationId="{B5483101-E848-4FEA-B41A-6CED2BD7E694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13" creationId="{4E0DF696-7877-4BF9-8B8F-EC1964A8C654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15" creationId="{92ADED46-464C-45C4-AC55-6C13E5824FB1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17" creationId="{85EF045A-6189-4C8C-9C7D-4AC95B973A4E}"/>
          </ac:picMkLst>
        </pc:picChg>
        <pc:picChg chg="add mod">
          <ac:chgData name="Daniel Richardson" userId="b12f1a219faba2ab" providerId="LiveId" clId="{32ED512A-09D5-4399-84CA-219864A00A2D}" dt="2020-02-12T19:18:01.774" v="2759" actId="1076"/>
          <ac:picMkLst>
            <pc:docMk/>
            <pc:sldMk cId="2740268601" sldId="297"/>
            <ac:picMk id="19" creationId="{8BC4F4D9-5A04-47CA-8C48-E892E4C895AC}"/>
          </ac:picMkLst>
        </pc:picChg>
      </pc:sldChg>
      <pc:sldChg chg="addSp delSp modSp add delAnim modAnim">
        <pc:chgData name="Daniel Richardson" userId="b12f1a219faba2ab" providerId="LiveId" clId="{32ED512A-09D5-4399-84CA-219864A00A2D}" dt="2020-02-12T19:18:10.422" v="2764"/>
        <pc:sldMkLst>
          <pc:docMk/>
          <pc:sldMk cId="449120129" sldId="298"/>
        </pc:sldMkLst>
        <pc:spChg chg="mod">
          <ac:chgData name="Daniel Richardson" userId="b12f1a219faba2ab" providerId="LiveId" clId="{32ED512A-09D5-4399-84CA-219864A00A2D}" dt="2020-02-12T18:41:30.214" v="2526" actId="20577"/>
          <ac:spMkLst>
            <pc:docMk/>
            <pc:sldMk cId="449120129" sldId="298"/>
            <ac:spMk id="2" creationId="{F56BBCE8-A57D-47C8-ACBF-3E744A27F0B2}"/>
          </ac:spMkLst>
        </pc:spChg>
        <pc:spChg chg="add del mod">
          <ac:chgData name="Daniel Richardson" userId="b12f1a219faba2ab" providerId="LiveId" clId="{32ED512A-09D5-4399-84CA-219864A00A2D}" dt="2020-02-12T18:42:57.771" v="2596"/>
          <ac:spMkLst>
            <pc:docMk/>
            <pc:sldMk cId="449120129" sldId="298"/>
            <ac:spMk id="4" creationId="{2F62CC8B-6C60-497B-980A-2BD737744D19}"/>
          </ac:spMkLst>
        </pc:spChg>
        <pc:spChg chg="add del mod">
          <ac:chgData name="Daniel Richardson" userId="b12f1a219faba2ab" providerId="LiveId" clId="{32ED512A-09D5-4399-84CA-219864A00A2D}" dt="2020-02-12T19:13:48.602" v="2652"/>
          <ac:spMkLst>
            <pc:docMk/>
            <pc:sldMk cId="449120129" sldId="298"/>
            <ac:spMk id="6" creationId="{B03BBAC9-F577-479B-986A-B2DE39166BEF}"/>
          </ac:spMkLst>
        </pc:spChg>
        <pc:spChg chg="add del mod">
          <ac:chgData name="Daniel Richardson" userId="b12f1a219faba2ab" providerId="LiveId" clId="{32ED512A-09D5-4399-84CA-219864A00A2D}" dt="2020-02-12T19:16:03.732" v="2688" actId="478"/>
          <ac:spMkLst>
            <pc:docMk/>
            <pc:sldMk cId="449120129" sldId="298"/>
            <ac:spMk id="7" creationId="{16398A9E-1EDC-4084-B686-549ECED132F5}"/>
          </ac:spMkLst>
        </pc:spChg>
        <pc:spChg chg="add del mod">
          <ac:chgData name="Daniel Richardson" userId="b12f1a219faba2ab" providerId="LiveId" clId="{32ED512A-09D5-4399-84CA-219864A00A2D}" dt="2020-02-12T19:16:56.792" v="2743" actId="20577"/>
          <ac:spMkLst>
            <pc:docMk/>
            <pc:sldMk cId="449120129" sldId="298"/>
            <ac:spMk id="8" creationId="{3A9FCE5A-DEFF-4BC6-9084-EC2805B9843E}"/>
          </ac:spMkLst>
        </pc:spChg>
        <pc:spChg chg="add mod">
          <ac:chgData name="Daniel Richardson" userId="b12f1a219faba2ab" providerId="LiveId" clId="{32ED512A-09D5-4399-84CA-219864A00A2D}" dt="2020-02-12T19:16:07.444" v="2689" actId="1076"/>
          <ac:spMkLst>
            <pc:docMk/>
            <pc:sldMk cId="449120129" sldId="298"/>
            <ac:spMk id="9" creationId="{93B761A2-3477-42A6-8F7F-C895E161F2ED}"/>
          </ac:spMkLst>
        </pc:spChg>
        <pc:spChg chg="add mod">
          <ac:chgData name="Daniel Richardson" userId="b12f1a219faba2ab" providerId="LiveId" clId="{32ED512A-09D5-4399-84CA-219864A00A2D}" dt="2020-02-12T19:16:26.636" v="2698" actId="1076"/>
          <ac:spMkLst>
            <pc:docMk/>
            <pc:sldMk cId="449120129" sldId="298"/>
            <ac:spMk id="10" creationId="{1F2D24C1-60ED-4175-AD2E-3722978D069F}"/>
          </ac:spMkLst>
        </pc:spChg>
        <pc:spChg chg="add mod">
          <ac:chgData name="Daniel Richardson" userId="b12f1a219faba2ab" providerId="LiveId" clId="{32ED512A-09D5-4399-84CA-219864A00A2D}" dt="2020-02-12T19:16:51.912" v="2734" actId="20577"/>
          <ac:spMkLst>
            <pc:docMk/>
            <pc:sldMk cId="449120129" sldId="298"/>
            <ac:spMk id="11" creationId="{33FA8B2A-E8BB-4AC5-8EE8-69B9D836BCA5}"/>
          </ac:spMkLst>
        </pc:spChg>
        <pc:graphicFrameChg chg="del">
          <ac:chgData name="Daniel Richardson" userId="b12f1a219faba2ab" providerId="LiveId" clId="{32ED512A-09D5-4399-84CA-219864A00A2D}" dt="2020-02-12T18:42:53.859" v="2595" actId="478"/>
          <ac:graphicFrameMkLst>
            <pc:docMk/>
            <pc:sldMk cId="449120129" sldId="298"/>
            <ac:graphicFrameMk id="5" creationId="{4686BD46-0125-430C-B241-1567C6428B18}"/>
          </ac:graphicFrameMkLst>
        </pc:graphicFrameChg>
        <pc:picChg chg="add mod">
          <ac:chgData name="Daniel Richardson" userId="b12f1a219faba2ab" providerId="LiveId" clId="{32ED512A-09D5-4399-84CA-219864A00A2D}" dt="2020-02-12T19:17:24.143" v="2753" actId="1076"/>
          <ac:picMkLst>
            <pc:docMk/>
            <pc:sldMk cId="449120129" sldId="298"/>
            <ac:picMk id="12" creationId="{6305B955-A8E8-438B-8847-E5C19E74E25A}"/>
          </ac:picMkLst>
        </pc:picChg>
        <pc:picChg chg="add mod">
          <ac:chgData name="Daniel Richardson" userId="b12f1a219faba2ab" providerId="LiveId" clId="{32ED512A-09D5-4399-84CA-219864A00A2D}" dt="2020-02-12T19:17:17.552" v="2749" actId="1076"/>
          <ac:picMkLst>
            <pc:docMk/>
            <pc:sldMk cId="449120129" sldId="298"/>
            <ac:picMk id="13" creationId="{2A2AEF4C-C6B7-4F2E-B76A-0DCA2BFFB94E}"/>
          </ac:picMkLst>
        </pc:picChg>
        <pc:picChg chg="add mod">
          <ac:chgData name="Daniel Richardson" userId="b12f1a219faba2ab" providerId="LiveId" clId="{32ED512A-09D5-4399-84CA-219864A00A2D}" dt="2020-02-12T19:17:20.698" v="2751" actId="1076"/>
          <ac:picMkLst>
            <pc:docMk/>
            <pc:sldMk cId="449120129" sldId="298"/>
            <ac:picMk id="14" creationId="{93860CE8-AC0A-42B1-B387-1184F0327B80}"/>
          </ac:picMkLst>
        </pc:picChg>
        <pc:picChg chg="add mod">
          <ac:chgData name="Daniel Richardson" userId="b12f1a219faba2ab" providerId="LiveId" clId="{32ED512A-09D5-4399-84CA-219864A00A2D}" dt="2020-02-12T19:17:21.915" v="2752" actId="1076"/>
          <ac:picMkLst>
            <pc:docMk/>
            <pc:sldMk cId="449120129" sldId="298"/>
            <ac:picMk id="15" creationId="{69EDFCA8-19B5-4164-8C3F-0C79008A9BFE}"/>
          </ac:picMkLst>
        </pc:picChg>
        <pc:picChg chg="add mod">
          <ac:chgData name="Daniel Richardson" userId="b12f1a219faba2ab" providerId="LiveId" clId="{32ED512A-09D5-4399-84CA-219864A00A2D}" dt="2020-02-12T19:17:15.722" v="2748" actId="1076"/>
          <ac:picMkLst>
            <pc:docMk/>
            <pc:sldMk cId="449120129" sldId="298"/>
            <ac:picMk id="16" creationId="{B3C526BE-1A3D-47B1-AD22-68B106B4D120}"/>
          </ac:picMkLst>
        </pc:picChg>
        <pc:picChg chg="add mod">
          <ac:chgData name="Daniel Richardson" userId="b12f1a219faba2ab" providerId="LiveId" clId="{32ED512A-09D5-4399-84CA-219864A00A2D}" dt="2020-02-12T19:17:38.755" v="2758" actId="1076"/>
          <ac:picMkLst>
            <pc:docMk/>
            <pc:sldMk cId="449120129" sldId="298"/>
            <ac:picMk id="17" creationId="{611F3B2B-F212-4640-97A3-ADAB478490A2}"/>
          </ac:picMkLst>
        </pc:picChg>
        <pc:picChg chg="add mod">
          <ac:chgData name="Daniel Richardson" userId="b12f1a219faba2ab" providerId="LiveId" clId="{32ED512A-09D5-4399-84CA-219864A00A2D}" dt="2020-02-12T19:17:35.061" v="2756" actId="1076"/>
          <ac:picMkLst>
            <pc:docMk/>
            <pc:sldMk cId="449120129" sldId="298"/>
            <ac:picMk id="18" creationId="{2D7F4375-71AE-4EB7-9851-B2BF95D6EBA7}"/>
          </ac:picMkLst>
        </pc:picChg>
        <pc:picChg chg="add mod">
          <ac:chgData name="Daniel Richardson" userId="b12f1a219faba2ab" providerId="LiveId" clId="{32ED512A-09D5-4399-84CA-219864A00A2D}" dt="2020-02-12T19:17:36.999" v="2757" actId="1076"/>
          <ac:picMkLst>
            <pc:docMk/>
            <pc:sldMk cId="449120129" sldId="298"/>
            <ac:picMk id="19" creationId="{097EE614-1F29-4BB6-B681-ECD449CC330F}"/>
          </ac:picMkLst>
        </pc:picChg>
      </pc:sldChg>
    </pc:docChg>
  </pc:docChgLst>
  <pc:docChgLst>
    <pc:chgData name="Daniel Richardson" userId="b12f1a219faba2ab" providerId="LiveId" clId="{AB54DDE7-5930-4DA3-917B-A4845591F37B}"/>
    <pc:docChg chg="custSel addSld delSld modSld">
      <pc:chgData name="Daniel Richardson" userId="b12f1a219faba2ab" providerId="LiveId" clId="{AB54DDE7-5930-4DA3-917B-A4845591F37B}" dt="2020-02-14T18:39:42.857" v="2718"/>
      <pc:docMkLst>
        <pc:docMk/>
      </pc:docMkLst>
      <pc:sldChg chg="modSp">
        <pc:chgData name="Daniel Richardson" userId="b12f1a219faba2ab" providerId="LiveId" clId="{AB54DDE7-5930-4DA3-917B-A4845591F37B}" dt="2020-02-14T18:03:37.499" v="10" actId="20577"/>
        <pc:sldMkLst>
          <pc:docMk/>
          <pc:sldMk cId="1201385341" sldId="256"/>
        </pc:sldMkLst>
        <pc:spChg chg="mod">
          <ac:chgData name="Daniel Richardson" userId="b12f1a219faba2ab" providerId="LiveId" clId="{AB54DDE7-5930-4DA3-917B-A4845591F37B}" dt="2020-02-14T18:03:37.499" v="10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modSp">
        <pc:chgData name="Daniel Richardson" userId="b12f1a219faba2ab" providerId="LiveId" clId="{AB54DDE7-5930-4DA3-917B-A4845591F37B}" dt="2020-02-14T18:20:51.002" v="497" actId="20577"/>
        <pc:sldMkLst>
          <pc:docMk/>
          <pc:sldMk cId="1957248648" sldId="263"/>
        </pc:sldMkLst>
        <pc:spChg chg="mod">
          <ac:chgData name="Daniel Richardson" userId="b12f1a219faba2ab" providerId="LiveId" clId="{AB54DDE7-5930-4DA3-917B-A4845591F37B}" dt="2020-02-14T18:03:49.694" v="37" actId="20577"/>
          <ac:spMkLst>
            <pc:docMk/>
            <pc:sldMk cId="1957248648" sldId="263"/>
            <ac:spMk id="2" creationId="{4A6F539F-A184-4DE1-86E3-7991B14695D5}"/>
          </ac:spMkLst>
        </pc:spChg>
        <pc:graphicFrameChg chg="mod">
          <ac:chgData name="Daniel Richardson" userId="b12f1a219faba2ab" providerId="LiveId" clId="{AB54DDE7-5930-4DA3-917B-A4845591F37B}" dt="2020-02-14T18:20:51.002" v="497" actId="20577"/>
          <ac:graphicFrameMkLst>
            <pc:docMk/>
            <pc:sldMk cId="1957248648" sldId="263"/>
            <ac:graphicFrameMk id="5" creationId="{9015BC82-207F-4A77-A688-C04FF99C3462}"/>
          </ac:graphicFrameMkLst>
        </pc:graphicFrameChg>
      </pc:sldChg>
      <pc:sldChg chg="addSp delSp modSp del delAnim">
        <pc:chgData name="Daniel Richardson" userId="b12f1a219faba2ab" providerId="LiveId" clId="{AB54DDE7-5930-4DA3-917B-A4845591F37B}" dt="2020-02-14T18:25:41.482" v="1418" actId="47"/>
        <pc:sldMkLst>
          <pc:docMk/>
          <pc:sldMk cId="3521768594" sldId="264"/>
        </pc:sldMkLst>
        <pc:spChg chg="add mod">
          <ac:chgData name="Daniel Richardson" userId="b12f1a219faba2ab" providerId="LiveId" clId="{AB54DDE7-5930-4DA3-917B-A4845591F37B}" dt="2020-02-14T18:25:37.279" v="1416" actId="478"/>
          <ac:spMkLst>
            <pc:docMk/>
            <pc:sldMk cId="3521768594" sldId="264"/>
            <ac:spMk id="4" creationId="{F51E9767-C5E8-4011-B213-29E7FDAE52E8}"/>
          </ac:spMkLst>
        </pc:spChg>
        <pc:graphicFrameChg chg="del">
          <ac:chgData name="Daniel Richardson" userId="b12f1a219faba2ab" providerId="LiveId" clId="{AB54DDE7-5930-4DA3-917B-A4845591F37B}" dt="2020-02-14T18:25:37.279" v="1416" actId="478"/>
          <ac:graphicFrameMkLst>
            <pc:docMk/>
            <pc:sldMk cId="3521768594" sldId="264"/>
            <ac:graphicFrameMk id="5" creationId="{50459583-FAE4-40E7-B367-E892687E901C}"/>
          </ac:graphicFrameMkLst>
        </pc:graphicFrameChg>
      </pc:sldChg>
      <pc:sldChg chg="modSp">
        <pc:chgData name="Daniel Richardson" userId="b12f1a219faba2ab" providerId="LiveId" clId="{AB54DDE7-5930-4DA3-917B-A4845591F37B}" dt="2020-02-14T18:23:17.765" v="1009" actId="20577"/>
        <pc:sldMkLst>
          <pc:docMk/>
          <pc:sldMk cId="795156302" sldId="299"/>
        </pc:sldMkLst>
        <pc:spChg chg="mod">
          <ac:chgData name="Daniel Richardson" userId="b12f1a219faba2ab" providerId="LiveId" clId="{AB54DDE7-5930-4DA3-917B-A4845591F37B}" dt="2020-02-14T18:22:03.853" v="716" actId="20577"/>
          <ac:spMkLst>
            <pc:docMk/>
            <pc:sldMk cId="795156302" sldId="299"/>
            <ac:spMk id="2" creationId="{4A6F539F-A184-4DE1-86E3-7991B14695D5}"/>
          </ac:spMkLst>
        </pc:spChg>
        <pc:graphicFrameChg chg="mod">
          <ac:chgData name="Daniel Richardson" userId="b12f1a219faba2ab" providerId="LiveId" clId="{AB54DDE7-5930-4DA3-917B-A4845591F37B}" dt="2020-02-14T18:23:17.765" v="1009" actId="20577"/>
          <ac:graphicFrameMkLst>
            <pc:docMk/>
            <pc:sldMk cId="795156302" sldId="299"/>
            <ac:graphicFrameMk id="5" creationId="{9015BC82-207F-4A77-A688-C04FF99C3462}"/>
          </ac:graphicFrameMkLst>
        </pc:graphicFrameChg>
      </pc:sldChg>
      <pc:sldChg chg="del">
        <pc:chgData name="Daniel Richardson" userId="b12f1a219faba2ab" providerId="LiveId" clId="{AB54DDE7-5930-4DA3-917B-A4845591F37B}" dt="2020-02-14T18:25:33.218" v="1415" actId="47"/>
        <pc:sldMkLst>
          <pc:docMk/>
          <pc:sldMk cId="129336526" sldId="300"/>
        </pc:sldMkLst>
      </pc:sldChg>
      <pc:sldChg chg="del">
        <pc:chgData name="Daniel Richardson" userId="b12f1a219faba2ab" providerId="LiveId" clId="{AB54DDE7-5930-4DA3-917B-A4845591F37B}" dt="2020-02-14T18:25:40.989" v="1417" actId="47"/>
        <pc:sldMkLst>
          <pc:docMk/>
          <pc:sldMk cId="1100235680" sldId="301"/>
        </pc:sldMkLst>
      </pc:sldChg>
      <pc:sldChg chg="addSp delSp modSp add modAnim">
        <pc:chgData name="Daniel Richardson" userId="b12f1a219faba2ab" providerId="LiveId" clId="{AB54DDE7-5930-4DA3-917B-A4845591F37B}" dt="2020-02-14T18:39:12.800" v="2707"/>
        <pc:sldMkLst>
          <pc:docMk/>
          <pc:sldMk cId="2234636798" sldId="302"/>
        </pc:sldMkLst>
        <pc:spChg chg="add del mod">
          <ac:chgData name="Daniel Richardson" userId="b12f1a219faba2ab" providerId="LiveId" clId="{AB54DDE7-5930-4DA3-917B-A4845591F37B}" dt="2020-02-14T18:23:26.183" v="1012"/>
          <ac:spMkLst>
            <pc:docMk/>
            <pc:sldMk cId="2234636798" sldId="302"/>
            <ac:spMk id="3" creationId="{0443FDAB-285F-4B00-B8CD-602745D3BD0A}"/>
          </ac:spMkLst>
        </pc:spChg>
        <pc:spChg chg="add del mod">
          <ac:chgData name="Daniel Richardson" userId="b12f1a219faba2ab" providerId="LiveId" clId="{AB54DDE7-5930-4DA3-917B-A4845591F37B}" dt="2020-02-14T18:24:19.790" v="1159"/>
          <ac:spMkLst>
            <pc:docMk/>
            <pc:sldMk cId="2234636798" sldId="302"/>
            <ac:spMk id="4" creationId="{6881B034-1486-4D96-8CAF-6B8A01C3307E}"/>
          </ac:spMkLst>
        </pc:spChg>
        <pc:graphicFrameChg chg="mod">
          <ac:chgData name="Daniel Richardson" userId="b12f1a219faba2ab" providerId="LiveId" clId="{AB54DDE7-5930-4DA3-917B-A4845591F37B}" dt="2020-02-14T18:25:22.344" v="1414" actId="20577"/>
          <ac:graphicFrameMkLst>
            <pc:docMk/>
            <pc:sldMk cId="2234636798" sldId="302"/>
            <ac:graphicFrameMk id="5" creationId="{9015BC82-207F-4A77-A688-C04FF99C3462}"/>
          </ac:graphicFrameMkLst>
        </pc:graphicFrameChg>
      </pc:sldChg>
      <pc:sldChg chg="modSp add modAnim">
        <pc:chgData name="Daniel Richardson" userId="b12f1a219faba2ab" providerId="LiveId" clId="{AB54DDE7-5930-4DA3-917B-A4845591F37B}" dt="2020-02-14T18:39:20.696" v="2710"/>
        <pc:sldMkLst>
          <pc:docMk/>
          <pc:sldMk cId="3057067760" sldId="303"/>
        </pc:sldMkLst>
        <pc:spChg chg="mod">
          <ac:chgData name="Daniel Richardson" userId="b12f1a219faba2ab" providerId="LiveId" clId="{AB54DDE7-5930-4DA3-917B-A4845591F37B}" dt="2020-02-14T18:25:52.699" v="1436" actId="20577"/>
          <ac:spMkLst>
            <pc:docMk/>
            <pc:sldMk cId="3057067760" sldId="303"/>
            <ac:spMk id="2" creationId="{4A6F539F-A184-4DE1-86E3-7991B14695D5}"/>
          </ac:spMkLst>
        </pc:spChg>
        <pc:graphicFrameChg chg="mod">
          <ac:chgData name="Daniel Richardson" userId="b12f1a219faba2ab" providerId="LiveId" clId="{AB54DDE7-5930-4DA3-917B-A4845591F37B}" dt="2020-02-14T18:29:04.550" v="1798" actId="20577"/>
          <ac:graphicFrameMkLst>
            <pc:docMk/>
            <pc:sldMk cId="3057067760" sldId="303"/>
            <ac:graphicFrameMk id="5" creationId="{9015BC82-207F-4A77-A688-C04FF99C3462}"/>
          </ac:graphicFrameMkLst>
        </pc:graphicFrameChg>
      </pc:sldChg>
      <pc:sldChg chg="addSp delSp modSp add modAnim">
        <pc:chgData name="Daniel Richardson" userId="b12f1a219faba2ab" providerId="LiveId" clId="{AB54DDE7-5930-4DA3-917B-A4845591F37B}" dt="2020-02-14T18:39:35.349" v="2716"/>
        <pc:sldMkLst>
          <pc:docMk/>
          <pc:sldMk cId="17006492" sldId="304"/>
        </pc:sldMkLst>
        <pc:spChg chg="mod">
          <ac:chgData name="Daniel Richardson" userId="b12f1a219faba2ab" providerId="LiveId" clId="{AB54DDE7-5930-4DA3-917B-A4845591F37B}" dt="2020-02-14T18:29:29.455" v="1831" actId="20577"/>
          <ac:spMkLst>
            <pc:docMk/>
            <pc:sldMk cId="17006492" sldId="304"/>
            <ac:spMk id="2" creationId="{85740245-C39F-4F4F-B016-98DD54C984E0}"/>
          </ac:spMkLst>
        </pc:spChg>
        <pc:spChg chg="add del">
          <ac:chgData name="Daniel Richardson" userId="b12f1a219faba2ab" providerId="LiveId" clId="{AB54DDE7-5930-4DA3-917B-A4845591F37B}" dt="2020-02-14T18:29:45.498" v="1834"/>
          <ac:spMkLst>
            <pc:docMk/>
            <pc:sldMk cId="17006492" sldId="304"/>
            <ac:spMk id="3" creationId="{409EDEAD-6B9E-464A-8398-4FC8BF59A858}"/>
          </ac:spMkLst>
        </pc:spChg>
        <pc:spChg chg="add del mod">
          <ac:chgData name="Daniel Richardson" userId="b12f1a219faba2ab" providerId="LiveId" clId="{AB54DDE7-5930-4DA3-917B-A4845591F37B}" dt="2020-02-14T18:29:51.224" v="1835"/>
          <ac:spMkLst>
            <pc:docMk/>
            <pc:sldMk cId="17006492" sldId="304"/>
            <ac:spMk id="5" creationId="{E6E6E3E4-EE36-48D1-B287-133F3911CF49}"/>
          </ac:spMkLst>
        </pc:spChg>
        <pc:spChg chg="add del mod">
          <ac:chgData name="Daniel Richardson" userId="b12f1a219faba2ab" providerId="LiveId" clId="{AB54DDE7-5930-4DA3-917B-A4845591F37B}" dt="2020-02-14T18:30:17.564" v="1860"/>
          <ac:spMkLst>
            <pc:docMk/>
            <pc:sldMk cId="17006492" sldId="304"/>
            <ac:spMk id="6" creationId="{D8A5393F-721F-4CD7-A26B-FD65AA5AD3EB}"/>
          </ac:spMkLst>
        </pc:spChg>
        <pc:spChg chg="add mod">
          <ac:chgData name="Daniel Richardson" userId="b12f1a219faba2ab" providerId="LiveId" clId="{AB54DDE7-5930-4DA3-917B-A4845591F37B}" dt="2020-02-14T18:33:50.004" v="2193" actId="113"/>
          <ac:spMkLst>
            <pc:docMk/>
            <pc:sldMk cId="17006492" sldId="304"/>
            <ac:spMk id="9" creationId="{F9DAA4A5-CF94-416B-9876-8A2539FC0DBB}"/>
          </ac:spMkLst>
        </pc:spChg>
        <pc:spChg chg="add mod">
          <ac:chgData name="Daniel Richardson" userId="b12f1a219faba2ab" providerId="LiveId" clId="{AB54DDE7-5930-4DA3-917B-A4845591F37B}" dt="2020-02-14T18:34:00.304" v="2199" actId="20577"/>
          <ac:spMkLst>
            <pc:docMk/>
            <pc:sldMk cId="17006492" sldId="304"/>
            <ac:spMk id="10" creationId="{8DB077DB-4244-45E1-AAB7-E1443150B03F}"/>
          </ac:spMkLst>
        </pc:spChg>
        <pc:graphicFrameChg chg="add del">
          <ac:chgData name="Daniel Richardson" userId="b12f1a219faba2ab" providerId="LiveId" clId="{AB54DDE7-5930-4DA3-917B-A4845591F37B}" dt="2020-02-14T18:29:38.746" v="1833"/>
          <ac:graphicFrameMkLst>
            <pc:docMk/>
            <pc:sldMk cId="17006492" sldId="304"/>
            <ac:graphicFrameMk id="4" creationId="{BA5F67B8-B255-43FC-B61A-2C8748036C26}"/>
          </ac:graphicFrameMkLst>
        </pc:graphicFrameChg>
        <pc:graphicFrameChg chg="add mod">
          <ac:chgData name="Daniel Richardson" userId="b12f1a219faba2ab" providerId="LiveId" clId="{AB54DDE7-5930-4DA3-917B-A4845591F37B}" dt="2020-02-14T18:33:22.298" v="2174" actId="14100"/>
          <ac:graphicFrameMkLst>
            <pc:docMk/>
            <pc:sldMk cId="17006492" sldId="304"/>
            <ac:graphicFrameMk id="7" creationId="{229E2501-CDA5-4036-9D0F-23A86E3D0CC2}"/>
          </ac:graphicFrameMkLst>
        </pc:graphicFrameChg>
        <pc:graphicFrameChg chg="add mod">
          <ac:chgData name="Daniel Richardson" userId="b12f1a219faba2ab" providerId="LiveId" clId="{AB54DDE7-5930-4DA3-917B-A4845591F37B}" dt="2020-02-14T18:33:26.420" v="2175" actId="14100"/>
          <ac:graphicFrameMkLst>
            <pc:docMk/>
            <pc:sldMk cId="17006492" sldId="304"/>
            <ac:graphicFrameMk id="8" creationId="{28965FCF-0DE4-4054-9659-201BE1B792E8}"/>
          </ac:graphicFrameMkLst>
        </pc:graphicFrameChg>
      </pc:sldChg>
      <pc:sldChg chg="addSp delSp modSp add modAnim">
        <pc:chgData name="Daniel Richardson" userId="b12f1a219faba2ab" providerId="LiveId" clId="{AB54DDE7-5930-4DA3-917B-A4845591F37B}" dt="2020-02-14T18:39:42.857" v="2718"/>
        <pc:sldMkLst>
          <pc:docMk/>
          <pc:sldMk cId="3808386041" sldId="305"/>
        </pc:sldMkLst>
        <pc:spChg chg="del">
          <ac:chgData name="Daniel Richardson" userId="b12f1a219faba2ab" providerId="LiveId" clId="{AB54DDE7-5930-4DA3-917B-A4845591F37B}" dt="2020-02-14T18:34:09.600" v="2201"/>
          <ac:spMkLst>
            <pc:docMk/>
            <pc:sldMk cId="3808386041" sldId="305"/>
            <ac:spMk id="2" creationId="{53C50ADD-37ED-494E-9311-7E0AB83311E1}"/>
          </ac:spMkLst>
        </pc:spChg>
        <pc:spChg chg="del">
          <ac:chgData name="Daniel Richardson" userId="b12f1a219faba2ab" providerId="LiveId" clId="{AB54DDE7-5930-4DA3-917B-A4845591F37B}" dt="2020-02-14T18:34:09.600" v="2201"/>
          <ac:spMkLst>
            <pc:docMk/>
            <pc:sldMk cId="3808386041" sldId="305"/>
            <ac:spMk id="3" creationId="{40C618B4-A664-4136-A213-803FE255BDB4}"/>
          </ac:spMkLst>
        </pc:spChg>
        <pc:spChg chg="del">
          <ac:chgData name="Daniel Richardson" userId="b12f1a219faba2ab" providerId="LiveId" clId="{AB54DDE7-5930-4DA3-917B-A4845591F37B}" dt="2020-02-14T18:34:09.600" v="2201"/>
          <ac:spMkLst>
            <pc:docMk/>
            <pc:sldMk cId="3808386041" sldId="305"/>
            <ac:spMk id="4" creationId="{F24440C9-EBC2-4C15-95DE-67C9039F98FB}"/>
          </ac:spMkLst>
        </pc:spChg>
        <pc:spChg chg="add mod">
          <ac:chgData name="Daniel Richardson" userId="b12f1a219faba2ab" providerId="LiveId" clId="{AB54DDE7-5930-4DA3-917B-A4845591F37B}" dt="2020-02-14T18:34:24.104" v="2227" actId="20577"/>
          <ac:spMkLst>
            <pc:docMk/>
            <pc:sldMk cId="3808386041" sldId="305"/>
            <ac:spMk id="5" creationId="{FCC545BC-EAA7-43FE-AA36-7F33419CD29E}"/>
          </ac:spMkLst>
        </pc:spChg>
        <pc:spChg chg="add del mod">
          <ac:chgData name="Daniel Richardson" userId="b12f1a219faba2ab" providerId="LiveId" clId="{AB54DDE7-5930-4DA3-917B-A4845591F37B}" dt="2020-02-14T18:34:30.739" v="2228"/>
          <ac:spMkLst>
            <pc:docMk/>
            <pc:sldMk cId="3808386041" sldId="305"/>
            <ac:spMk id="6" creationId="{AE01AE6B-1148-4224-B3D5-23DA282630EE}"/>
          </ac:spMkLst>
        </pc:spChg>
        <pc:graphicFrameChg chg="add mod">
          <ac:chgData name="Daniel Richardson" userId="b12f1a219faba2ab" providerId="LiveId" clId="{AB54DDE7-5930-4DA3-917B-A4845591F37B}" dt="2020-02-14T18:38:57.669" v="2706" actId="20577"/>
          <ac:graphicFrameMkLst>
            <pc:docMk/>
            <pc:sldMk cId="3808386041" sldId="305"/>
            <ac:graphicFrameMk id="7" creationId="{64D5766E-312A-43EB-A8E7-DFB40A38B294}"/>
          </ac:graphicFrameMkLst>
        </pc:graphicFrameChg>
      </pc:sldChg>
    </pc:docChg>
  </pc:docChgLst>
  <pc:docChgLst>
    <pc:chgData name="Daniel Richardson" userId="b12f1a219faba2ab" providerId="LiveId" clId="{77893344-504C-420B-A196-9D8B096A6867}"/>
    <pc:docChg chg="addSld delSld modSld">
      <pc:chgData name="Daniel Richardson" userId="b12f1a219faba2ab" providerId="LiveId" clId="{77893344-504C-420B-A196-9D8B096A6867}" dt="2020-02-16T12:08:51.534" v="1404"/>
      <pc:docMkLst>
        <pc:docMk/>
      </pc:docMkLst>
      <pc:sldChg chg="modSp">
        <pc:chgData name="Daniel Richardson" userId="b12f1a219faba2ab" providerId="LiveId" clId="{77893344-504C-420B-A196-9D8B096A6867}" dt="2020-02-16T10:58:34.837" v="0" actId="20577"/>
        <pc:sldMkLst>
          <pc:docMk/>
          <pc:sldMk cId="1201385341" sldId="256"/>
        </pc:sldMkLst>
        <pc:spChg chg="mod">
          <ac:chgData name="Daniel Richardson" userId="b12f1a219faba2ab" providerId="LiveId" clId="{77893344-504C-420B-A196-9D8B096A6867}" dt="2020-02-16T10:58:34.837" v="0" actId="20577"/>
          <ac:spMkLst>
            <pc:docMk/>
            <pc:sldMk cId="1201385341" sldId="256"/>
            <ac:spMk id="4" creationId="{D35C74F8-A501-42E0-A85D-FFA71979EA03}"/>
          </ac:spMkLst>
        </pc:spChg>
      </pc:sldChg>
      <pc:sldChg chg="del">
        <pc:chgData name="Daniel Richardson" userId="b12f1a219faba2ab" providerId="LiveId" clId="{77893344-504C-420B-A196-9D8B096A6867}" dt="2020-02-16T10:58:38.513" v="1" actId="47"/>
        <pc:sldMkLst>
          <pc:docMk/>
          <pc:sldMk cId="1957248648" sldId="263"/>
        </pc:sldMkLst>
      </pc:sldChg>
      <pc:sldChg chg="del">
        <pc:chgData name="Daniel Richardson" userId="b12f1a219faba2ab" providerId="LiveId" clId="{77893344-504C-420B-A196-9D8B096A6867}" dt="2020-02-16T10:58:39" v="2" actId="47"/>
        <pc:sldMkLst>
          <pc:docMk/>
          <pc:sldMk cId="795156302" sldId="299"/>
        </pc:sldMkLst>
      </pc:sldChg>
      <pc:sldChg chg="del">
        <pc:chgData name="Daniel Richardson" userId="b12f1a219faba2ab" providerId="LiveId" clId="{77893344-504C-420B-A196-9D8B096A6867}" dt="2020-02-16T10:58:39.852" v="3" actId="47"/>
        <pc:sldMkLst>
          <pc:docMk/>
          <pc:sldMk cId="2234636798" sldId="302"/>
        </pc:sldMkLst>
      </pc:sldChg>
      <pc:sldChg chg="modSp modAnim">
        <pc:chgData name="Daniel Richardson" userId="b12f1a219faba2ab" providerId="LiveId" clId="{77893344-504C-420B-A196-9D8B096A6867}" dt="2020-02-16T11:53:33.352" v="1055"/>
        <pc:sldMkLst>
          <pc:docMk/>
          <pc:sldMk cId="3057067760" sldId="303"/>
        </pc:sldMkLst>
        <pc:spChg chg="mod">
          <ac:chgData name="Daniel Richardson" userId="b12f1a219faba2ab" providerId="LiveId" clId="{77893344-504C-420B-A196-9D8B096A6867}" dt="2020-02-16T10:58:47.789" v="18" actId="20577"/>
          <ac:spMkLst>
            <pc:docMk/>
            <pc:sldMk cId="3057067760" sldId="303"/>
            <ac:spMk id="2" creationId="{4A6F539F-A184-4DE1-86E3-7991B14695D5}"/>
          </ac:spMkLst>
        </pc:spChg>
        <pc:graphicFrameChg chg="mod">
          <ac:chgData name="Daniel Richardson" userId="b12f1a219faba2ab" providerId="LiveId" clId="{77893344-504C-420B-A196-9D8B096A6867}" dt="2020-02-16T11:46:09.071" v="287" actId="20577"/>
          <ac:graphicFrameMkLst>
            <pc:docMk/>
            <pc:sldMk cId="3057067760" sldId="303"/>
            <ac:graphicFrameMk id="5" creationId="{9015BC82-207F-4A77-A688-C04FF99C3462}"/>
          </ac:graphicFrameMkLst>
        </pc:graphicFrameChg>
      </pc:sldChg>
      <pc:sldChg chg="modSp">
        <pc:chgData name="Daniel Richardson" userId="b12f1a219faba2ab" providerId="LiveId" clId="{77893344-504C-420B-A196-9D8B096A6867}" dt="2020-02-16T11:50:23.563" v="683" actId="20577"/>
        <pc:sldMkLst>
          <pc:docMk/>
          <pc:sldMk cId="17006492" sldId="304"/>
        </pc:sldMkLst>
        <pc:spChg chg="mod">
          <ac:chgData name="Daniel Richardson" userId="b12f1a219faba2ab" providerId="LiveId" clId="{77893344-504C-420B-A196-9D8B096A6867}" dt="2020-02-16T11:46:22.513" v="306" actId="20577"/>
          <ac:spMkLst>
            <pc:docMk/>
            <pc:sldMk cId="17006492" sldId="304"/>
            <ac:spMk id="2" creationId="{85740245-C39F-4F4F-B016-98DD54C984E0}"/>
          </ac:spMkLst>
        </pc:spChg>
        <pc:graphicFrameChg chg="mod">
          <ac:chgData name="Daniel Richardson" userId="b12f1a219faba2ab" providerId="LiveId" clId="{77893344-504C-420B-A196-9D8B096A6867}" dt="2020-02-16T11:48:19.575" v="528" actId="20577"/>
          <ac:graphicFrameMkLst>
            <pc:docMk/>
            <pc:sldMk cId="17006492" sldId="304"/>
            <ac:graphicFrameMk id="7" creationId="{229E2501-CDA5-4036-9D0F-23A86E3D0CC2}"/>
          </ac:graphicFrameMkLst>
        </pc:graphicFrameChg>
        <pc:graphicFrameChg chg="mod">
          <ac:chgData name="Daniel Richardson" userId="b12f1a219faba2ab" providerId="LiveId" clId="{77893344-504C-420B-A196-9D8B096A6867}" dt="2020-02-16T11:50:23.563" v="683" actId="20577"/>
          <ac:graphicFrameMkLst>
            <pc:docMk/>
            <pc:sldMk cId="17006492" sldId="304"/>
            <ac:graphicFrameMk id="8" creationId="{28965FCF-0DE4-4054-9659-201BE1B792E8}"/>
          </ac:graphicFrameMkLst>
        </pc:graphicFrameChg>
      </pc:sldChg>
      <pc:sldChg chg="modSp modAnim">
        <pc:chgData name="Daniel Richardson" userId="b12f1a219faba2ab" providerId="LiveId" clId="{77893344-504C-420B-A196-9D8B096A6867}" dt="2020-02-16T11:53:46.525" v="1057"/>
        <pc:sldMkLst>
          <pc:docMk/>
          <pc:sldMk cId="3808386041" sldId="305"/>
        </pc:sldMkLst>
        <pc:spChg chg="mod">
          <ac:chgData name="Daniel Richardson" userId="b12f1a219faba2ab" providerId="LiveId" clId="{77893344-504C-420B-A196-9D8B096A6867}" dt="2020-02-16T11:50:36.229" v="702" actId="20577"/>
          <ac:spMkLst>
            <pc:docMk/>
            <pc:sldMk cId="3808386041" sldId="305"/>
            <ac:spMk id="5" creationId="{FCC545BC-EAA7-43FE-AA36-7F33419CD29E}"/>
          </ac:spMkLst>
        </pc:spChg>
        <pc:graphicFrameChg chg="mod">
          <ac:chgData name="Daniel Richardson" userId="b12f1a219faba2ab" providerId="LiveId" clId="{77893344-504C-420B-A196-9D8B096A6867}" dt="2020-02-16T11:53:19.588" v="1053"/>
          <ac:graphicFrameMkLst>
            <pc:docMk/>
            <pc:sldMk cId="3808386041" sldId="305"/>
            <ac:graphicFrameMk id="7" creationId="{64D5766E-312A-43EB-A8E7-DFB40A38B294}"/>
          </ac:graphicFrameMkLst>
        </pc:graphicFrameChg>
      </pc:sldChg>
      <pc:sldChg chg="modSp add modAnim">
        <pc:chgData name="Daniel Richardson" userId="b12f1a219faba2ab" providerId="LiveId" clId="{77893344-504C-420B-A196-9D8B096A6867}" dt="2020-02-16T12:08:44.364" v="1403"/>
        <pc:sldMkLst>
          <pc:docMk/>
          <pc:sldMk cId="889347240" sldId="306"/>
        </pc:sldMkLst>
        <pc:spChg chg="mod">
          <ac:chgData name="Daniel Richardson" userId="b12f1a219faba2ab" providerId="LiveId" clId="{77893344-504C-420B-A196-9D8B096A6867}" dt="2020-02-16T11:53:55.616" v="1065" actId="20577"/>
          <ac:spMkLst>
            <pc:docMk/>
            <pc:sldMk cId="889347240" sldId="306"/>
            <ac:spMk id="2" creationId="{4A6F539F-A184-4DE1-86E3-7991B14695D5}"/>
          </ac:spMkLst>
        </pc:spChg>
        <pc:graphicFrameChg chg="mod">
          <ac:chgData name="Daniel Richardson" userId="b12f1a219faba2ab" providerId="LiveId" clId="{77893344-504C-420B-A196-9D8B096A6867}" dt="2020-02-16T12:03:07.733" v="1135" actId="20577"/>
          <ac:graphicFrameMkLst>
            <pc:docMk/>
            <pc:sldMk cId="889347240" sldId="306"/>
            <ac:graphicFrameMk id="5" creationId="{9015BC82-207F-4A77-A688-C04FF99C3462}"/>
          </ac:graphicFrameMkLst>
        </pc:graphicFrameChg>
      </pc:sldChg>
      <pc:sldChg chg="modSp add modAnim">
        <pc:chgData name="Daniel Richardson" userId="b12f1a219faba2ab" providerId="LiveId" clId="{77893344-504C-420B-A196-9D8B096A6867}" dt="2020-02-16T12:06:57.938" v="1285" actId="1036"/>
        <pc:sldMkLst>
          <pc:docMk/>
          <pc:sldMk cId="1037148595" sldId="307"/>
        </pc:sldMkLst>
        <pc:spChg chg="mod">
          <ac:chgData name="Daniel Richardson" userId="b12f1a219faba2ab" providerId="LiveId" clId="{77893344-504C-420B-A196-9D8B096A6867}" dt="2020-02-16T12:03:16.073" v="1142" actId="20577"/>
          <ac:spMkLst>
            <pc:docMk/>
            <pc:sldMk cId="1037148595" sldId="307"/>
            <ac:spMk id="2" creationId="{85740245-C39F-4F4F-B016-98DD54C984E0}"/>
          </ac:spMkLst>
        </pc:spChg>
        <pc:graphicFrameChg chg="mod">
          <ac:chgData name="Daniel Richardson" userId="b12f1a219faba2ab" providerId="LiveId" clId="{77893344-504C-420B-A196-9D8B096A6867}" dt="2020-02-16T12:06:57.938" v="1285" actId="1036"/>
          <ac:graphicFrameMkLst>
            <pc:docMk/>
            <pc:sldMk cId="1037148595" sldId="307"/>
            <ac:graphicFrameMk id="7" creationId="{229E2501-CDA5-4036-9D0F-23A86E3D0CC2}"/>
          </ac:graphicFrameMkLst>
        </pc:graphicFrameChg>
        <pc:graphicFrameChg chg="mod">
          <ac:chgData name="Daniel Richardson" userId="b12f1a219faba2ab" providerId="LiveId" clId="{77893344-504C-420B-A196-9D8B096A6867}" dt="2020-02-16T12:06:33.958" v="1279"/>
          <ac:graphicFrameMkLst>
            <pc:docMk/>
            <pc:sldMk cId="1037148595" sldId="307"/>
            <ac:graphicFrameMk id="8" creationId="{28965FCF-0DE4-4054-9659-201BE1B792E8}"/>
          </ac:graphicFrameMkLst>
        </pc:graphicFrameChg>
      </pc:sldChg>
      <pc:sldChg chg="modSp add modAnim">
        <pc:chgData name="Daniel Richardson" userId="b12f1a219faba2ab" providerId="LiveId" clId="{77893344-504C-420B-A196-9D8B096A6867}" dt="2020-02-16T12:08:51.534" v="1404"/>
        <pc:sldMkLst>
          <pc:docMk/>
          <pc:sldMk cId="1401974676" sldId="308"/>
        </pc:sldMkLst>
        <pc:spChg chg="mod">
          <ac:chgData name="Daniel Richardson" userId="b12f1a219faba2ab" providerId="LiveId" clId="{77893344-504C-420B-A196-9D8B096A6867}" dt="2020-02-16T12:07:10.557" v="1292" actId="20577"/>
          <ac:spMkLst>
            <pc:docMk/>
            <pc:sldMk cId="1401974676" sldId="308"/>
            <ac:spMk id="5" creationId="{FCC545BC-EAA7-43FE-AA36-7F33419CD29E}"/>
          </ac:spMkLst>
        </pc:spChg>
        <pc:graphicFrameChg chg="mod">
          <ac:chgData name="Daniel Richardson" userId="b12f1a219faba2ab" providerId="LiveId" clId="{77893344-504C-420B-A196-9D8B096A6867}" dt="2020-02-16T12:08:25.704" v="1401"/>
          <ac:graphicFrameMkLst>
            <pc:docMk/>
            <pc:sldMk cId="1401974676" sldId="308"/>
            <ac:graphicFrameMk id="7" creationId="{64D5766E-312A-43EB-A8E7-DFB40A38B294}"/>
          </ac:graphicFrameMkLst>
        </pc:graphicFrameChg>
      </pc:sldChg>
    </pc:docChg>
  </pc:docChgLst>
  <pc:docChgLst>
    <pc:chgData name="Daniel Richardson" userId="b12f1a219faba2ab" providerId="LiveId" clId="{B8F62FFA-ECD7-421E-9DDE-C6842545B0C1}"/>
    <pc:docChg chg="modSld">
      <pc:chgData name="Daniel Richardson" userId="b12f1a219faba2ab" providerId="LiveId" clId="{B8F62FFA-ECD7-421E-9DDE-C6842545B0C1}" dt="2020-08-07T11:50:28.670" v="28"/>
      <pc:docMkLst>
        <pc:docMk/>
      </pc:docMkLst>
      <pc:sldChg chg="modSp">
        <pc:chgData name="Daniel Richardson" userId="b12f1a219faba2ab" providerId="LiveId" clId="{B8F62FFA-ECD7-421E-9DDE-C6842545B0C1}" dt="2020-08-07T11:48:59.468" v="0" actId="20577"/>
        <pc:sldMkLst>
          <pc:docMk/>
          <pc:sldMk cId="2073759317" sldId="310"/>
        </pc:sldMkLst>
        <pc:graphicFrameChg chg="mod">
          <ac:chgData name="Daniel Richardson" userId="b12f1a219faba2ab" providerId="LiveId" clId="{B8F62FFA-ECD7-421E-9DDE-C6842545B0C1}" dt="2020-08-07T11:48:59.468" v="0" actId="20577"/>
          <ac:graphicFrameMkLst>
            <pc:docMk/>
            <pc:sldMk cId="2073759317" sldId="310"/>
            <ac:graphicFrameMk id="5" creationId="{9015BC82-207F-4A77-A688-C04FF99C3462}"/>
          </ac:graphicFrameMkLst>
        </pc:graphicFrameChg>
      </pc:sldChg>
      <pc:sldChg chg="modSp mod">
        <pc:chgData name="Daniel Richardson" userId="b12f1a219faba2ab" providerId="LiveId" clId="{B8F62FFA-ECD7-421E-9DDE-C6842545B0C1}" dt="2020-08-07T11:49:12.992" v="7" actId="20577"/>
        <pc:sldMkLst>
          <pc:docMk/>
          <pc:sldMk cId="237238749" sldId="311"/>
        </pc:sldMkLst>
        <pc:spChg chg="mod">
          <ac:chgData name="Daniel Richardson" userId="b12f1a219faba2ab" providerId="LiveId" clId="{B8F62FFA-ECD7-421E-9DDE-C6842545B0C1}" dt="2020-08-07T11:49:12.992" v="7" actId="20577"/>
          <ac:spMkLst>
            <pc:docMk/>
            <pc:sldMk cId="237238749" sldId="311"/>
            <ac:spMk id="5" creationId="{E89AB0C7-D24D-40DB-9BF4-0648F1E25FDD}"/>
          </ac:spMkLst>
        </pc:spChg>
      </pc:sldChg>
      <pc:sldChg chg="modSp mod">
        <pc:chgData name="Daniel Richardson" userId="b12f1a219faba2ab" providerId="LiveId" clId="{B8F62FFA-ECD7-421E-9DDE-C6842545B0C1}" dt="2020-08-07T11:49:22.793" v="15" actId="242"/>
        <pc:sldMkLst>
          <pc:docMk/>
          <pc:sldMk cId="814021590" sldId="312"/>
        </pc:sldMkLst>
        <pc:spChg chg="mod">
          <ac:chgData name="Daniel Richardson" userId="b12f1a219faba2ab" providerId="LiveId" clId="{B8F62FFA-ECD7-421E-9DDE-C6842545B0C1}" dt="2020-08-07T11:49:17.081" v="14" actId="20577"/>
          <ac:spMkLst>
            <pc:docMk/>
            <pc:sldMk cId="814021590" sldId="312"/>
            <ac:spMk id="4" creationId="{D8969566-003C-46F3-A267-56FCB1B29E39}"/>
          </ac:spMkLst>
        </pc:spChg>
        <pc:graphicFrameChg chg="modGraphic">
          <ac:chgData name="Daniel Richardson" userId="b12f1a219faba2ab" providerId="LiveId" clId="{B8F62FFA-ECD7-421E-9DDE-C6842545B0C1}" dt="2020-08-07T11:49:22.793" v="15" actId="242"/>
          <ac:graphicFrameMkLst>
            <pc:docMk/>
            <pc:sldMk cId="814021590" sldId="312"/>
            <ac:graphicFrameMk id="6" creationId="{DC83E42C-5896-4AEE-B8DD-5244F99144A3}"/>
          </ac:graphicFrameMkLst>
        </pc:graphicFrameChg>
      </pc:sldChg>
      <pc:sldChg chg="modSp mod">
        <pc:chgData name="Daniel Richardson" userId="b12f1a219faba2ab" providerId="LiveId" clId="{B8F62FFA-ECD7-421E-9DDE-C6842545B0C1}" dt="2020-08-07T11:50:24.329" v="27" actId="20577"/>
        <pc:sldMkLst>
          <pc:docMk/>
          <pc:sldMk cId="4065115484" sldId="318"/>
        </pc:sldMkLst>
        <pc:spChg chg="mod">
          <ac:chgData name="Daniel Richardson" userId="b12f1a219faba2ab" providerId="LiveId" clId="{B8F62FFA-ECD7-421E-9DDE-C6842545B0C1}" dt="2020-08-07T11:50:24.329" v="27" actId="20577"/>
          <ac:spMkLst>
            <pc:docMk/>
            <pc:sldMk cId="4065115484" sldId="318"/>
            <ac:spMk id="2" creationId="{FC0AADFD-C6A0-47F5-A5E3-37DA1085F31D}"/>
          </ac:spMkLst>
        </pc:spChg>
      </pc:sldChg>
      <pc:sldChg chg="modSp mod">
        <pc:chgData name="Daniel Richardson" userId="b12f1a219faba2ab" providerId="LiveId" clId="{B8F62FFA-ECD7-421E-9DDE-C6842545B0C1}" dt="2020-08-07T11:50:28.670" v="28"/>
        <pc:sldMkLst>
          <pc:docMk/>
          <pc:sldMk cId="775202669" sldId="319"/>
        </pc:sldMkLst>
        <pc:spChg chg="mod">
          <ac:chgData name="Daniel Richardson" userId="b12f1a219faba2ab" providerId="LiveId" clId="{B8F62FFA-ECD7-421E-9DDE-C6842545B0C1}" dt="2020-08-07T11:50:28.670" v="28"/>
          <ac:spMkLst>
            <pc:docMk/>
            <pc:sldMk cId="775202669" sldId="319"/>
            <ac:spMk id="5" creationId="{0D07A467-FD72-495C-90F0-D7EF201D14C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Social media are websites that allow people to interact &amp; share information.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b="0" i="0" dirty="0"/>
            <a:t>There are lot’s of different social media website:</a:t>
          </a:r>
          <a:endParaRPr lang="en-GB" dirty="0"/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1F4E9FF2-7B7E-4184-B9D3-E378CE43A89B}">
      <dgm:prSet phldrT="[Text]"/>
      <dgm:spPr/>
      <dgm:t>
        <a:bodyPr/>
        <a:lstStyle/>
        <a:p>
          <a:r>
            <a:rPr lang="en-GB" b="0" i="0" dirty="0"/>
            <a:t>Facebook</a:t>
          </a:r>
          <a:endParaRPr lang="en-GB" dirty="0"/>
        </a:p>
      </dgm:t>
    </dgm:pt>
    <dgm:pt modelId="{B248AEA2-A891-4D84-BD97-D33B485B3914}" type="parTrans" cxnId="{50011BC6-20C6-4AF4-9563-73F63E1BD52F}">
      <dgm:prSet/>
      <dgm:spPr/>
      <dgm:t>
        <a:bodyPr/>
        <a:lstStyle/>
        <a:p>
          <a:endParaRPr lang="en-GB"/>
        </a:p>
      </dgm:t>
    </dgm:pt>
    <dgm:pt modelId="{491C6D2A-0FAE-4105-95E6-11C3CC5A336F}" type="sibTrans" cxnId="{50011BC6-20C6-4AF4-9563-73F63E1BD52F}">
      <dgm:prSet/>
      <dgm:spPr/>
      <dgm:t>
        <a:bodyPr/>
        <a:lstStyle/>
        <a:p>
          <a:endParaRPr lang="en-GB"/>
        </a:p>
      </dgm:t>
    </dgm:pt>
    <dgm:pt modelId="{CF08BF7B-70BF-442C-B073-F6D291AA9BD6}">
      <dgm:prSet phldrT="[Text]"/>
      <dgm:spPr/>
      <dgm:t>
        <a:bodyPr/>
        <a:lstStyle/>
        <a:p>
          <a:r>
            <a:rPr lang="en-GB" dirty="0"/>
            <a:t>They allow us to form online communities and perform social networking.</a:t>
          </a:r>
        </a:p>
      </dgm:t>
    </dgm:pt>
    <dgm:pt modelId="{B039A8F0-4026-47C9-965A-2F6F9A0CC43E}" type="parTrans" cxnId="{E4C5A1BE-0492-4494-BC43-5A12C8C4BE03}">
      <dgm:prSet/>
      <dgm:spPr/>
      <dgm:t>
        <a:bodyPr/>
        <a:lstStyle/>
        <a:p>
          <a:endParaRPr lang="en-GB"/>
        </a:p>
      </dgm:t>
    </dgm:pt>
    <dgm:pt modelId="{49CED122-DEE1-462A-8062-D0C5F5D0769B}" type="sibTrans" cxnId="{E4C5A1BE-0492-4494-BC43-5A12C8C4BE03}">
      <dgm:prSet/>
      <dgm:spPr/>
      <dgm:t>
        <a:bodyPr/>
        <a:lstStyle/>
        <a:p>
          <a:endParaRPr lang="en-GB"/>
        </a:p>
      </dgm:t>
    </dgm:pt>
    <dgm:pt modelId="{AB83D5F7-4B3F-4134-9ECB-C4D2A4E2511A}">
      <dgm:prSet phldrT="[Text]"/>
      <dgm:spPr/>
      <dgm:t>
        <a:bodyPr/>
        <a:lstStyle/>
        <a:p>
          <a:r>
            <a:rPr lang="en-GB" dirty="0"/>
            <a:t>Twitter</a:t>
          </a:r>
        </a:p>
      </dgm:t>
    </dgm:pt>
    <dgm:pt modelId="{62EA7823-41F2-4EDD-ADF2-0CE3F76644B5}" type="parTrans" cxnId="{2B9CFF9E-B86F-4085-9DA2-7B4D41DFCE7F}">
      <dgm:prSet/>
      <dgm:spPr/>
      <dgm:t>
        <a:bodyPr/>
        <a:lstStyle/>
        <a:p>
          <a:endParaRPr lang="en-GB"/>
        </a:p>
      </dgm:t>
    </dgm:pt>
    <dgm:pt modelId="{44E7203B-ACFB-4255-BD71-B0ECD3E63D90}" type="sibTrans" cxnId="{2B9CFF9E-B86F-4085-9DA2-7B4D41DFCE7F}">
      <dgm:prSet/>
      <dgm:spPr/>
      <dgm:t>
        <a:bodyPr/>
        <a:lstStyle/>
        <a:p>
          <a:endParaRPr lang="en-GB"/>
        </a:p>
      </dgm:t>
    </dgm:pt>
    <dgm:pt modelId="{A8741560-1B2B-4C9B-BCC4-4FF6ED87DC1F}">
      <dgm:prSet phldrT="[Text]"/>
      <dgm:spPr/>
      <dgm:t>
        <a:bodyPr/>
        <a:lstStyle/>
        <a:p>
          <a:r>
            <a:rPr lang="en-GB" dirty="0"/>
            <a:t>LinkedIn</a:t>
          </a:r>
        </a:p>
      </dgm:t>
    </dgm:pt>
    <dgm:pt modelId="{4BCAB41C-C228-4554-8E2A-E8BF3B778CE6}" type="parTrans" cxnId="{D550A720-EDCE-493F-A2F0-2C70151F140A}">
      <dgm:prSet/>
      <dgm:spPr/>
      <dgm:t>
        <a:bodyPr/>
        <a:lstStyle/>
        <a:p>
          <a:endParaRPr lang="en-GB"/>
        </a:p>
      </dgm:t>
    </dgm:pt>
    <dgm:pt modelId="{0E309EC6-6F7C-4AC8-A7B0-D957403E2BEA}" type="sibTrans" cxnId="{D550A720-EDCE-493F-A2F0-2C70151F140A}">
      <dgm:prSet/>
      <dgm:spPr/>
      <dgm:t>
        <a:bodyPr/>
        <a:lstStyle/>
        <a:p>
          <a:endParaRPr lang="en-GB"/>
        </a:p>
      </dgm:t>
    </dgm:pt>
    <dgm:pt modelId="{F09925E9-E8E5-45CC-A6EB-84499068D60B}">
      <dgm:prSet phldrT="[Text]"/>
      <dgm:spPr/>
      <dgm:t>
        <a:bodyPr/>
        <a:lstStyle/>
        <a:p>
          <a:r>
            <a:rPr lang="en-GB" dirty="0"/>
            <a:t>Instagram</a:t>
          </a:r>
        </a:p>
      </dgm:t>
    </dgm:pt>
    <dgm:pt modelId="{01DA90AE-FE58-4FC1-9849-F30A7C21F7C2}" type="parTrans" cxnId="{3ED1704B-F8EF-4EB8-952C-3D07176926FB}">
      <dgm:prSet/>
      <dgm:spPr/>
      <dgm:t>
        <a:bodyPr/>
        <a:lstStyle/>
        <a:p>
          <a:endParaRPr lang="en-GB"/>
        </a:p>
      </dgm:t>
    </dgm:pt>
    <dgm:pt modelId="{3C2B3CCD-1F25-4428-ADBC-7D9FD7AB043E}" type="sibTrans" cxnId="{3ED1704B-F8EF-4EB8-952C-3D07176926FB}">
      <dgm:prSet/>
      <dgm:spPr/>
      <dgm:t>
        <a:bodyPr/>
        <a:lstStyle/>
        <a:p>
          <a:endParaRPr lang="en-GB"/>
        </a:p>
      </dgm:t>
    </dgm:pt>
    <dgm:pt modelId="{EE324647-00AA-4085-AD5E-0AB42DC54D40}">
      <dgm:prSet phldrT="[Text]"/>
      <dgm:spPr/>
      <dgm:t>
        <a:bodyPr/>
        <a:lstStyle/>
        <a:p>
          <a:r>
            <a:rPr lang="en-GB" dirty="0"/>
            <a:t>YouTube</a:t>
          </a:r>
        </a:p>
      </dgm:t>
    </dgm:pt>
    <dgm:pt modelId="{B24693AE-32BF-4704-8279-A8990DB27CC0}" type="parTrans" cxnId="{788BA38A-7C07-4BA8-9C2D-2989A0A94F6E}">
      <dgm:prSet/>
      <dgm:spPr/>
      <dgm:t>
        <a:bodyPr/>
        <a:lstStyle/>
        <a:p>
          <a:endParaRPr lang="en-GB"/>
        </a:p>
      </dgm:t>
    </dgm:pt>
    <dgm:pt modelId="{E5177843-E748-461F-A172-52FE06038B82}" type="sibTrans" cxnId="{788BA38A-7C07-4BA8-9C2D-2989A0A94F6E}">
      <dgm:prSet/>
      <dgm:spPr/>
      <dgm:t>
        <a:bodyPr/>
        <a:lstStyle/>
        <a:p>
          <a:endParaRPr lang="en-GB"/>
        </a:p>
      </dgm:t>
    </dgm:pt>
    <dgm:pt modelId="{643DCDBC-6CE2-4095-8FDA-1749F0700FF2}">
      <dgm:prSet phldrT="[Text]"/>
      <dgm:spPr/>
      <dgm:t>
        <a:bodyPr/>
        <a:lstStyle/>
        <a:p>
          <a:r>
            <a:rPr lang="en-GB" dirty="0"/>
            <a:t>Reddit</a:t>
          </a:r>
        </a:p>
      </dgm:t>
    </dgm:pt>
    <dgm:pt modelId="{3E08BBAC-C69A-4C53-A480-0256AD0E432E}" type="parTrans" cxnId="{94AA6EBA-C7DA-4A9F-92AC-869BFFEC4A1B}">
      <dgm:prSet/>
      <dgm:spPr/>
      <dgm:t>
        <a:bodyPr/>
        <a:lstStyle/>
        <a:p>
          <a:endParaRPr lang="en-GB"/>
        </a:p>
      </dgm:t>
    </dgm:pt>
    <dgm:pt modelId="{854FE9F1-0633-4925-AA50-9A39542AD8A0}" type="sibTrans" cxnId="{94AA6EBA-C7DA-4A9F-92AC-869BFFEC4A1B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3CFE7681-8E07-43C0-87A1-DB5EA8CDE644}" type="pres">
      <dgm:prSet presAssocID="{27B757F0-9FEB-4985-ABCD-23125644BB8E}" presName="spacer" presStyleCnt="0"/>
      <dgm:spPr/>
    </dgm:pt>
    <dgm:pt modelId="{DCF3F174-B725-41B0-B2F4-962979834265}" type="pres">
      <dgm:prSet presAssocID="{CF08BF7B-70BF-442C-B073-F6D291AA9BD6}" presName="parentText" presStyleLbl="node1" presStyleIdx="1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D0698094-4E93-4A91-BD98-F3E33CB38AC0}" type="pres">
      <dgm:prSet presAssocID="{49CED122-DEE1-462A-8062-D0C5F5D0769B}" presName="spacer" presStyleCnt="0"/>
      <dgm:spPr/>
    </dgm:pt>
    <dgm:pt modelId="{7B6CA94D-F21B-4A44-8368-B15EED33B75B}" type="pres">
      <dgm:prSet presAssocID="{C5FDD01A-2018-4B5C-937B-8C66CD5D188D}" presName="parentText" presStyleLbl="node1" presStyleIdx="2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ED25B060-64BC-4BA8-8F31-890385B0AF87}" type="pres">
      <dgm:prSet presAssocID="{C5FDD01A-2018-4B5C-937B-8C66CD5D188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59C4ED1D-3BA8-49C1-8713-48C8D3CEF398}" type="presOf" srcId="{AB83D5F7-4B3F-4134-9ECB-C4D2A4E2511A}" destId="{ED25B060-64BC-4BA8-8F31-890385B0AF87}" srcOrd="0" destOrd="1" presId="urn:microsoft.com/office/officeart/2005/8/layout/vList2"/>
    <dgm:cxn modelId="{D550A720-EDCE-493F-A2F0-2C70151F140A}" srcId="{C5FDD01A-2018-4B5C-937B-8C66CD5D188D}" destId="{A8741560-1B2B-4C9B-BCC4-4FF6ED87DC1F}" srcOrd="2" destOrd="0" parTransId="{4BCAB41C-C228-4554-8E2A-E8BF3B778CE6}" sibTransId="{0E309EC6-6F7C-4AC8-A7B0-D957403E2BEA}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DDC0965F-4DA7-4998-B656-C230799845F4}" type="presOf" srcId="{F09925E9-E8E5-45CC-A6EB-84499068D60B}" destId="{ED25B060-64BC-4BA8-8F31-890385B0AF87}" srcOrd="0" destOrd="3" presId="urn:microsoft.com/office/officeart/2005/8/layout/vList2"/>
    <dgm:cxn modelId="{6FE11B6A-1D9B-483F-B3AD-9EADE7333823}" type="presOf" srcId="{643DCDBC-6CE2-4095-8FDA-1749F0700FF2}" destId="{ED25B060-64BC-4BA8-8F31-890385B0AF87}" srcOrd="0" destOrd="5" presId="urn:microsoft.com/office/officeart/2005/8/layout/vList2"/>
    <dgm:cxn modelId="{3ED1704B-F8EF-4EB8-952C-3D07176926FB}" srcId="{C5FDD01A-2018-4B5C-937B-8C66CD5D188D}" destId="{F09925E9-E8E5-45CC-A6EB-84499068D60B}" srcOrd="3" destOrd="0" parTransId="{01DA90AE-FE58-4FC1-9849-F30A7C21F7C2}" sibTransId="{3C2B3CCD-1F25-4428-ADBC-7D9FD7AB043E}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22FF0255-5216-4C8B-97B2-C9120DD7AEFD}" type="presOf" srcId="{CF08BF7B-70BF-442C-B073-F6D291AA9BD6}" destId="{DCF3F174-B725-41B0-B2F4-962979834265}" srcOrd="0" destOrd="0" presId="urn:microsoft.com/office/officeart/2005/8/layout/vList2"/>
    <dgm:cxn modelId="{DCEA8E84-7717-460A-BD46-2B98A9DC608B}" type="presOf" srcId="{A8741560-1B2B-4C9B-BCC4-4FF6ED87DC1F}" destId="{ED25B060-64BC-4BA8-8F31-890385B0AF87}" srcOrd="0" destOrd="2" presId="urn:microsoft.com/office/officeart/2005/8/layout/vList2"/>
    <dgm:cxn modelId="{788BA38A-7C07-4BA8-9C2D-2989A0A94F6E}" srcId="{C5FDD01A-2018-4B5C-937B-8C66CD5D188D}" destId="{EE324647-00AA-4085-AD5E-0AB42DC54D40}" srcOrd="4" destOrd="0" parTransId="{B24693AE-32BF-4704-8279-A8990DB27CC0}" sibTransId="{E5177843-E748-461F-A172-52FE06038B82}"/>
    <dgm:cxn modelId="{2B9CFF9E-B86F-4085-9DA2-7B4D41DFCE7F}" srcId="{C5FDD01A-2018-4B5C-937B-8C66CD5D188D}" destId="{AB83D5F7-4B3F-4134-9ECB-C4D2A4E2511A}" srcOrd="1" destOrd="0" parTransId="{62EA7823-41F2-4EDD-ADF2-0CE3F76644B5}" sibTransId="{44E7203B-ACFB-4255-BD71-B0ECD3E63D90}"/>
    <dgm:cxn modelId="{94AA6EBA-C7DA-4A9F-92AC-869BFFEC4A1B}" srcId="{C5FDD01A-2018-4B5C-937B-8C66CD5D188D}" destId="{643DCDBC-6CE2-4095-8FDA-1749F0700FF2}" srcOrd="5" destOrd="0" parTransId="{3E08BBAC-C69A-4C53-A480-0256AD0E432E}" sibTransId="{854FE9F1-0633-4925-AA50-9A39542AD8A0}"/>
    <dgm:cxn modelId="{E4C5A1BE-0492-4494-BC43-5A12C8C4BE03}" srcId="{CC9F5ADE-EFBB-4ECB-9794-ED5E064C7731}" destId="{CF08BF7B-70BF-442C-B073-F6D291AA9BD6}" srcOrd="1" destOrd="0" parTransId="{B039A8F0-4026-47C9-965A-2F6F9A0CC43E}" sibTransId="{49CED122-DEE1-462A-8062-D0C5F5D0769B}"/>
    <dgm:cxn modelId="{50011BC6-20C6-4AF4-9563-73F63E1BD52F}" srcId="{C5FDD01A-2018-4B5C-937B-8C66CD5D188D}" destId="{1F4E9FF2-7B7E-4184-B9D3-E378CE43A89B}" srcOrd="0" destOrd="0" parTransId="{B248AEA2-A891-4D84-BD97-D33B485B3914}" sibTransId="{491C6D2A-0FAE-4105-95E6-11C3CC5A336F}"/>
    <dgm:cxn modelId="{433E93C8-3B36-48B1-9D77-7DCD9D09AE80}" type="presOf" srcId="{EE324647-00AA-4085-AD5E-0AB42DC54D40}" destId="{ED25B060-64BC-4BA8-8F31-890385B0AF87}" srcOrd="0" destOrd="4" presId="urn:microsoft.com/office/officeart/2005/8/layout/vList2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0334CBF2-80EB-444A-A63E-95CF8B72F0AD}" srcId="{CC9F5ADE-EFBB-4ECB-9794-ED5E064C7731}" destId="{C5FDD01A-2018-4B5C-937B-8C66CD5D188D}" srcOrd="2" destOrd="0" parTransId="{E8815933-4E6A-45DC-8C21-B236BC8D77FE}" sibTransId="{F0A110C0-9577-4CE7-9EBE-E34850C00948}"/>
    <dgm:cxn modelId="{2438CEFC-D59F-492B-B4F4-F5712E64ADC4}" type="presOf" srcId="{1F4E9FF2-7B7E-4184-B9D3-E378CE43A89B}" destId="{ED25B060-64BC-4BA8-8F31-890385B0AF87}" srcOrd="0" destOrd="0" presId="urn:microsoft.com/office/officeart/2005/8/layout/vList2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0295DA20-9DD3-4D90-BF31-5A6B0A956C56}" type="presParOf" srcId="{31CBD2B6-E48D-4A37-AED9-DAE5FD5D9F1D}" destId="{3CFE7681-8E07-43C0-87A1-DB5EA8CDE644}" srcOrd="1" destOrd="0" presId="urn:microsoft.com/office/officeart/2005/8/layout/vList2"/>
    <dgm:cxn modelId="{0AD3FD26-5972-473B-B614-24266594D5B3}" type="presParOf" srcId="{31CBD2B6-E48D-4A37-AED9-DAE5FD5D9F1D}" destId="{DCF3F174-B725-41B0-B2F4-962979834265}" srcOrd="2" destOrd="0" presId="urn:microsoft.com/office/officeart/2005/8/layout/vList2"/>
    <dgm:cxn modelId="{466999B7-F88D-46A1-8D8F-8585CAAB015D}" type="presParOf" srcId="{31CBD2B6-E48D-4A37-AED9-DAE5FD5D9F1D}" destId="{D0698094-4E93-4A91-BD98-F3E33CB38AC0}" srcOrd="3" destOrd="0" presId="urn:microsoft.com/office/officeart/2005/8/layout/vList2"/>
    <dgm:cxn modelId="{EBB367DE-14C8-4892-9B26-5A0877CC0F82}" type="presParOf" srcId="{31CBD2B6-E48D-4A37-AED9-DAE5FD5D9F1D}" destId="{7B6CA94D-F21B-4A44-8368-B15EED33B75B}" srcOrd="4" destOrd="0" presId="urn:microsoft.com/office/officeart/2005/8/layout/vList2"/>
    <dgm:cxn modelId="{E9417340-C6B3-48BC-A77B-DBB3DE28CEC3}" type="presParOf" srcId="{31CBD2B6-E48D-4A37-AED9-DAE5FD5D9F1D}" destId="{ED25B060-64BC-4BA8-8F31-890385B0AF8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dirty="0"/>
            <a:t>Facebook</a:t>
          </a:r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CEC90AFF-D78B-46BD-ACE0-C3A7CFDC3B04}">
      <dgm:prSet/>
      <dgm:spPr/>
      <dgm:t>
        <a:bodyPr/>
        <a:lstStyle/>
        <a:p>
          <a:r>
            <a:rPr lang="en-US" dirty="0"/>
            <a:t>Twitter</a:t>
          </a:r>
        </a:p>
      </dgm:t>
    </dgm:pt>
    <dgm:pt modelId="{CBFA0219-C8DA-4673-9ACA-EB167FDE2EB6}" type="parTrans" cxnId="{8F735DF0-479C-4B76-999B-F1D781FC84AB}">
      <dgm:prSet/>
      <dgm:spPr/>
      <dgm:t>
        <a:bodyPr/>
        <a:lstStyle/>
        <a:p>
          <a:endParaRPr lang="en-GB"/>
        </a:p>
      </dgm:t>
    </dgm:pt>
    <dgm:pt modelId="{6CF75124-DE64-41CA-B891-F45BB3ADCC50}" type="sibTrans" cxnId="{8F735DF0-479C-4B76-999B-F1D781FC84AB}">
      <dgm:prSet/>
      <dgm:spPr/>
      <dgm:t>
        <a:bodyPr/>
        <a:lstStyle/>
        <a:p>
          <a:endParaRPr lang="en-GB"/>
        </a:p>
      </dgm:t>
    </dgm:pt>
    <dgm:pt modelId="{8841959C-AB68-415D-8F23-8CEDD423857E}">
      <dgm:prSet phldrT="[Text]"/>
      <dgm:spPr/>
      <dgm:t>
        <a:bodyPr/>
        <a:lstStyle/>
        <a:p>
          <a:r>
            <a:rPr lang="en-GB" dirty="0"/>
            <a:t>Sharing photos, updates and news to your friends &amp; fans.</a:t>
          </a:r>
        </a:p>
      </dgm:t>
    </dgm:pt>
    <dgm:pt modelId="{48169494-AE47-4565-A496-95DB5FC78F88}" type="parTrans" cxnId="{377F1F6E-0D63-4E85-B02D-2FB1F2BBF394}">
      <dgm:prSet/>
      <dgm:spPr/>
      <dgm:t>
        <a:bodyPr/>
        <a:lstStyle/>
        <a:p>
          <a:endParaRPr lang="en-GB"/>
        </a:p>
      </dgm:t>
    </dgm:pt>
    <dgm:pt modelId="{C763B642-33D9-4751-88B8-299A554761C7}" type="sibTrans" cxnId="{377F1F6E-0D63-4E85-B02D-2FB1F2BBF394}">
      <dgm:prSet/>
      <dgm:spPr/>
      <dgm:t>
        <a:bodyPr/>
        <a:lstStyle/>
        <a:p>
          <a:endParaRPr lang="en-GB"/>
        </a:p>
      </dgm:t>
    </dgm:pt>
    <dgm:pt modelId="{116F480B-94BF-41D3-BB69-1D8C040B6548}">
      <dgm:prSet/>
      <dgm:spPr/>
      <dgm:t>
        <a:bodyPr/>
        <a:lstStyle/>
        <a:p>
          <a:r>
            <a:rPr lang="en-US" dirty="0"/>
            <a:t>2006</a:t>
          </a:r>
        </a:p>
      </dgm:t>
    </dgm:pt>
    <dgm:pt modelId="{63301B87-5166-4914-8DDD-F302752406A1}" type="parTrans" cxnId="{F54B5263-A0F5-4BFE-864D-7EEDC6FD5861}">
      <dgm:prSet/>
      <dgm:spPr/>
      <dgm:t>
        <a:bodyPr/>
        <a:lstStyle/>
        <a:p>
          <a:endParaRPr lang="en-GB"/>
        </a:p>
      </dgm:t>
    </dgm:pt>
    <dgm:pt modelId="{F67FC801-A54A-4DCF-A1BF-5E4CE6CB840F}" type="sibTrans" cxnId="{F54B5263-A0F5-4BFE-864D-7EEDC6FD5861}">
      <dgm:prSet/>
      <dgm:spPr/>
      <dgm:t>
        <a:bodyPr/>
        <a:lstStyle/>
        <a:p>
          <a:endParaRPr lang="en-GB"/>
        </a:p>
      </dgm:t>
    </dgm:pt>
    <dgm:pt modelId="{2CBF90AE-7C42-499C-A74C-CD2EA2E3F26A}">
      <dgm:prSet/>
      <dgm:spPr/>
      <dgm:t>
        <a:bodyPr/>
        <a:lstStyle/>
        <a:p>
          <a:r>
            <a:rPr lang="en-US" dirty="0"/>
            <a:t>Instagram</a:t>
          </a:r>
        </a:p>
      </dgm:t>
    </dgm:pt>
    <dgm:pt modelId="{001D24B4-0A98-4E98-8DF1-22F99F498B5B}" type="parTrans" cxnId="{98373234-EB11-4608-A416-AF85656D0C94}">
      <dgm:prSet/>
      <dgm:spPr/>
      <dgm:t>
        <a:bodyPr/>
        <a:lstStyle/>
        <a:p>
          <a:endParaRPr lang="en-GB"/>
        </a:p>
      </dgm:t>
    </dgm:pt>
    <dgm:pt modelId="{469A9E39-3143-446C-A842-BC0B38B667CF}" type="sibTrans" cxnId="{98373234-EB11-4608-A416-AF85656D0C94}">
      <dgm:prSet/>
      <dgm:spPr/>
      <dgm:t>
        <a:bodyPr/>
        <a:lstStyle/>
        <a:p>
          <a:endParaRPr lang="en-GB"/>
        </a:p>
      </dgm:t>
    </dgm:pt>
    <dgm:pt modelId="{55CE8339-7BAA-4CF8-A317-26FDE31D5768}">
      <dgm:prSet/>
      <dgm:spPr/>
      <dgm:t>
        <a:bodyPr/>
        <a:lstStyle/>
        <a:p>
          <a:r>
            <a:rPr lang="en-US" dirty="0"/>
            <a:t>LinkedIn</a:t>
          </a:r>
        </a:p>
      </dgm:t>
    </dgm:pt>
    <dgm:pt modelId="{E707C6D8-5106-4033-9C3D-DEE8C223BF33}" type="parTrans" cxnId="{24140C12-6C1D-4134-BC11-F5D63EFE5D27}">
      <dgm:prSet/>
      <dgm:spPr/>
      <dgm:t>
        <a:bodyPr/>
        <a:lstStyle/>
        <a:p>
          <a:endParaRPr lang="en-GB"/>
        </a:p>
      </dgm:t>
    </dgm:pt>
    <dgm:pt modelId="{CCC190AE-8FC5-4892-A2ED-06027C7416D9}" type="sibTrans" cxnId="{24140C12-6C1D-4134-BC11-F5D63EFE5D27}">
      <dgm:prSet/>
      <dgm:spPr/>
      <dgm:t>
        <a:bodyPr/>
        <a:lstStyle/>
        <a:p>
          <a:endParaRPr lang="en-GB"/>
        </a:p>
      </dgm:t>
    </dgm:pt>
    <dgm:pt modelId="{F09C6841-8214-48BC-8F1E-2E8F51392288}">
      <dgm:prSet/>
      <dgm:spPr/>
      <dgm:t>
        <a:bodyPr/>
        <a:lstStyle/>
        <a:p>
          <a:r>
            <a:rPr lang="en-US" dirty="0"/>
            <a:t>2010</a:t>
          </a:r>
        </a:p>
      </dgm:t>
    </dgm:pt>
    <dgm:pt modelId="{D2068581-8BCB-4B46-8C72-A8A687E9DE0A}" type="parTrans" cxnId="{EC33B149-55C5-4EB3-AEAB-69E1DBA02904}">
      <dgm:prSet/>
      <dgm:spPr/>
      <dgm:t>
        <a:bodyPr/>
        <a:lstStyle/>
        <a:p>
          <a:endParaRPr lang="en-GB"/>
        </a:p>
      </dgm:t>
    </dgm:pt>
    <dgm:pt modelId="{886DD06D-4A7A-4E28-A55D-F8C9E190E5B1}" type="sibTrans" cxnId="{EC33B149-55C5-4EB3-AEAB-69E1DBA02904}">
      <dgm:prSet/>
      <dgm:spPr/>
      <dgm:t>
        <a:bodyPr/>
        <a:lstStyle/>
        <a:p>
          <a:endParaRPr lang="en-GB"/>
        </a:p>
      </dgm:t>
    </dgm:pt>
    <dgm:pt modelId="{11BAC156-6550-4FF5-A3EB-34D819C86660}">
      <dgm:prSet/>
      <dgm:spPr/>
      <dgm:t>
        <a:bodyPr/>
        <a:lstStyle/>
        <a:p>
          <a:r>
            <a:rPr lang="en-US" dirty="0"/>
            <a:t>2002</a:t>
          </a:r>
        </a:p>
      </dgm:t>
    </dgm:pt>
    <dgm:pt modelId="{47AE9F5D-5925-4EB6-A72D-CFCBB7472159}" type="parTrans" cxnId="{14F6CD01-A160-47D1-9673-448F8735CD50}">
      <dgm:prSet/>
      <dgm:spPr/>
      <dgm:t>
        <a:bodyPr/>
        <a:lstStyle/>
        <a:p>
          <a:endParaRPr lang="en-GB"/>
        </a:p>
      </dgm:t>
    </dgm:pt>
    <dgm:pt modelId="{EA25600D-7378-4963-96D1-8429836C88C4}" type="sibTrans" cxnId="{14F6CD01-A160-47D1-9673-448F8735CD50}">
      <dgm:prSet/>
      <dgm:spPr/>
      <dgm:t>
        <a:bodyPr/>
        <a:lstStyle/>
        <a:p>
          <a:endParaRPr lang="en-GB"/>
        </a:p>
      </dgm:t>
    </dgm:pt>
    <dgm:pt modelId="{9751A61B-DAE1-4A7E-8891-2A421B2BDB60}">
      <dgm:prSet phldrT="[Text]"/>
      <dgm:spPr/>
      <dgm:t>
        <a:bodyPr/>
        <a:lstStyle/>
        <a:p>
          <a:r>
            <a:rPr lang="en-GB" dirty="0"/>
            <a:t>2004</a:t>
          </a:r>
        </a:p>
      </dgm:t>
    </dgm:pt>
    <dgm:pt modelId="{17FE39C5-3DA0-4E76-9D8B-59FDE9736A9C}" type="parTrans" cxnId="{67B21E22-1967-47AA-827B-BD038533DD56}">
      <dgm:prSet/>
      <dgm:spPr/>
      <dgm:t>
        <a:bodyPr/>
        <a:lstStyle/>
        <a:p>
          <a:endParaRPr lang="en-GB"/>
        </a:p>
      </dgm:t>
    </dgm:pt>
    <dgm:pt modelId="{753B379F-EF63-457D-AD41-D7AEC9EBFB76}" type="sibTrans" cxnId="{67B21E22-1967-47AA-827B-BD038533DD56}">
      <dgm:prSet/>
      <dgm:spPr/>
      <dgm:t>
        <a:bodyPr/>
        <a:lstStyle/>
        <a:p>
          <a:endParaRPr lang="en-GB"/>
        </a:p>
      </dgm:t>
    </dgm:pt>
    <dgm:pt modelId="{E4DF6860-A3DB-48C4-AC6A-1D867384428B}">
      <dgm:prSet/>
      <dgm:spPr/>
      <dgm:t>
        <a:bodyPr/>
        <a:lstStyle/>
        <a:p>
          <a:r>
            <a:rPr lang="en-US" dirty="0"/>
            <a:t>Sharing photos and videos with your audience.</a:t>
          </a:r>
        </a:p>
      </dgm:t>
    </dgm:pt>
    <dgm:pt modelId="{05B0EDAD-92B9-44E1-9A37-4A9E60CA383B}" type="parTrans" cxnId="{C92163F0-4E16-433F-B2FF-72D0283F9E98}">
      <dgm:prSet/>
      <dgm:spPr/>
      <dgm:t>
        <a:bodyPr/>
        <a:lstStyle/>
        <a:p>
          <a:endParaRPr lang="en-GB"/>
        </a:p>
      </dgm:t>
    </dgm:pt>
    <dgm:pt modelId="{32E00BA1-B3D1-4532-BA19-14C41D43C2E8}" type="sibTrans" cxnId="{C92163F0-4E16-433F-B2FF-72D0283F9E98}">
      <dgm:prSet/>
      <dgm:spPr/>
      <dgm:t>
        <a:bodyPr/>
        <a:lstStyle/>
        <a:p>
          <a:endParaRPr lang="en-GB"/>
        </a:p>
      </dgm:t>
    </dgm:pt>
    <dgm:pt modelId="{FA69441A-F0AF-461E-917E-3DDA5FAF67F0}">
      <dgm:prSet/>
      <dgm:spPr/>
      <dgm:t>
        <a:bodyPr/>
        <a:lstStyle/>
        <a:p>
          <a:r>
            <a:rPr lang="en-US" dirty="0"/>
            <a:t>Sharing thoughts, opinions &amp; news with your audience.</a:t>
          </a:r>
        </a:p>
      </dgm:t>
    </dgm:pt>
    <dgm:pt modelId="{B6737BB9-7DF4-403D-B555-59DC7379CB58}" type="parTrans" cxnId="{C37E3A09-3B80-410F-AD78-CF5A1EF02EB5}">
      <dgm:prSet/>
      <dgm:spPr/>
      <dgm:t>
        <a:bodyPr/>
        <a:lstStyle/>
        <a:p>
          <a:endParaRPr lang="en-GB"/>
        </a:p>
      </dgm:t>
    </dgm:pt>
    <dgm:pt modelId="{5CA0718E-04FA-4F05-B827-5D0E63AAED64}" type="sibTrans" cxnId="{C37E3A09-3B80-410F-AD78-CF5A1EF02EB5}">
      <dgm:prSet/>
      <dgm:spPr/>
      <dgm:t>
        <a:bodyPr/>
        <a:lstStyle/>
        <a:p>
          <a:endParaRPr lang="en-GB"/>
        </a:p>
      </dgm:t>
    </dgm:pt>
    <dgm:pt modelId="{4D0A34E9-CD75-4524-9335-C93DC9567714}">
      <dgm:prSet/>
      <dgm:spPr/>
      <dgm:t>
        <a:bodyPr/>
        <a:lstStyle/>
        <a:p>
          <a:r>
            <a:rPr lang="en-US" dirty="0"/>
            <a:t>Showcase job experience to employers &amp; recruiters.</a:t>
          </a:r>
        </a:p>
      </dgm:t>
    </dgm:pt>
    <dgm:pt modelId="{BCB9C9CE-7420-423C-897F-5F7D4943A5D8}" type="parTrans" cxnId="{0E2F401E-D0BB-4588-803B-925144F52E31}">
      <dgm:prSet/>
      <dgm:spPr/>
      <dgm:t>
        <a:bodyPr/>
        <a:lstStyle/>
        <a:p>
          <a:endParaRPr lang="en-GB"/>
        </a:p>
      </dgm:t>
    </dgm:pt>
    <dgm:pt modelId="{078DA4EB-B548-4B2A-BCA2-DE9A6FE5E1F4}" type="sibTrans" cxnId="{0E2F401E-D0BB-4588-803B-925144F52E31}">
      <dgm:prSet/>
      <dgm:spPr/>
      <dgm:t>
        <a:bodyPr/>
        <a:lstStyle/>
        <a:p>
          <a:endParaRPr lang="en-GB"/>
        </a:p>
      </dgm:t>
    </dgm:pt>
    <dgm:pt modelId="{14198333-FD2D-4AC7-B227-7206B3479AC6}" type="pres">
      <dgm:prSet presAssocID="{CC9F5ADE-EFBB-4ECB-9794-ED5E064C7731}" presName="Name0" presStyleCnt="0">
        <dgm:presLayoutVars>
          <dgm:dir/>
          <dgm:resizeHandles val="exact"/>
        </dgm:presLayoutVars>
      </dgm:prSet>
      <dgm:spPr/>
    </dgm:pt>
    <dgm:pt modelId="{32A952DC-50D8-485A-AB35-1B8E21DAA66E}" type="pres">
      <dgm:prSet presAssocID="{C5FDD01A-2018-4B5C-937B-8C66CD5D188D}" presName="node" presStyleLbl="node1" presStyleIdx="0" presStyleCnt="4">
        <dgm:presLayoutVars>
          <dgm:bulletEnabled val="1"/>
        </dgm:presLayoutVars>
      </dgm:prSet>
      <dgm:spPr/>
    </dgm:pt>
    <dgm:pt modelId="{454AE45F-626F-4FBE-800B-9EBD41919C5C}" type="pres">
      <dgm:prSet presAssocID="{F0A110C0-9577-4CE7-9EBE-E34850C00948}" presName="sibTrans" presStyleCnt="0"/>
      <dgm:spPr/>
    </dgm:pt>
    <dgm:pt modelId="{531B604B-D48C-4376-9210-F9B448389B81}" type="pres">
      <dgm:prSet presAssocID="{CEC90AFF-D78B-46BD-ACE0-C3A7CFDC3B04}" presName="node" presStyleLbl="node1" presStyleIdx="1" presStyleCnt="4">
        <dgm:presLayoutVars>
          <dgm:bulletEnabled val="1"/>
        </dgm:presLayoutVars>
      </dgm:prSet>
      <dgm:spPr/>
    </dgm:pt>
    <dgm:pt modelId="{2BB3073C-0679-4FDC-A425-2A9C0FC6D66B}" type="pres">
      <dgm:prSet presAssocID="{6CF75124-DE64-41CA-B891-F45BB3ADCC50}" presName="sibTrans" presStyleCnt="0"/>
      <dgm:spPr/>
    </dgm:pt>
    <dgm:pt modelId="{F63C02B8-2766-4FD9-911D-19D96EF1F3D4}" type="pres">
      <dgm:prSet presAssocID="{2CBF90AE-7C42-499C-A74C-CD2EA2E3F26A}" presName="node" presStyleLbl="node1" presStyleIdx="2" presStyleCnt="4">
        <dgm:presLayoutVars>
          <dgm:bulletEnabled val="1"/>
        </dgm:presLayoutVars>
      </dgm:prSet>
      <dgm:spPr/>
    </dgm:pt>
    <dgm:pt modelId="{57C160F9-7714-45F0-9130-0EB8101CC449}" type="pres">
      <dgm:prSet presAssocID="{469A9E39-3143-446C-A842-BC0B38B667CF}" presName="sibTrans" presStyleCnt="0"/>
      <dgm:spPr/>
    </dgm:pt>
    <dgm:pt modelId="{E700FA9C-080E-459F-BA2A-A8B2660C84A9}" type="pres">
      <dgm:prSet presAssocID="{55CE8339-7BAA-4CF8-A317-26FDE31D5768}" presName="node" presStyleLbl="node1" presStyleIdx="3" presStyleCnt="4">
        <dgm:presLayoutVars>
          <dgm:bulletEnabled val="1"/>
        </dgm:presLayoutVars>
      </dgm:prSet>
      <dgm:spPr/>
    </dgm:pt>
  </dgm:ptLst>
  <dgm:cxnLst>
    <dgm:cxn modelId="{14F6CD01-A160-47D1-9673-448F8735CD50}" srcId="{55CE8339-7BAA-4CF8-A317-26FDE31D5768}" destId="{11BAC156-6550-4FF5-A3EB-34D819C86660}" srcOrd="0" destOrd="0" parTransId="{47AE9F5D-5925-4EB6-A72D-CFCBB7472159}" sibTransId="{EA25600D-7378-4963-96D1-8429836C88C4}"/>
    <dgm:cxn modelId="{C37E3A09-3B80-410F-AD78-CF5A1EF02EB5}" srcId="{CEC90AFF-D78B-46BD-ACE0-C3A7CFDC3B04}" destId="{FA69441A-F0AF-461E-917E-3DDA5FAF67F0}" srcOrd="1" destOrd="0" parTransId="{B6737BB9-7DF4-403D-B555-59DC7379CB58}" sibTransId="{5CA0718E-04FA-4F05-B827-5D0E63AAED64}"/>
    <dgm:cxn modelId="{24140C12-6C1D-4134-BC11-F5D63EFE5D27}" srcId="{CC9F5ADE-EFBB-4ECB-9794-ED5E064C7731}" destId="{55CE8339-7BAA-4CF8-A317-26FDE31D5768}" srcOrd="3" destOrd="0" parTransId="{E707C6D8-5106-4033-9C3D-DEE8C223BF33}" sibTransId="{CCC190AE-8FC5-4892-A2ED-06027C7416D9}"/>
    <dgm:cxn modelId="{A5ED6F14-8BFB-467E-994B-EA3ACAE670D5}" type="presOf" srcId="{4D0A34E9-CD75-4524-9335-C93DC9567714}" destId="{E700FA9C-080E-459F-BA2A-A8B2660C84A9}" srcOrd="0" destOrd="2" presId="urn:microsoft.com/office/officeart/2005/8/layout/hList6"/>
    <dgm:cxn modelId="{0E2F401E-D0BB-4588-803B-925144F52E31}" srcId="{55CE8339-7BAA-4CF8-A317-26FDE31D5768}" destId="{4D0A34E9-CD75-4524-9335-C93DC9567714}" srcOrd="1" destOrd="0" parTransId="{BCB9C9CE-7420-423C-897F-5F7D4943A5D8}" sibTransId="{078DA4EB-B548-4B2A-BCA2-DE9A6FE5E1F4}"/>
    <dgm:cxn modelId="{67B21E22-1967-47AA-827B-BD038533DD56}" srcId="{C5FDD01A-2018-4B5C-937B-8C66CD5D188D}" destId="{9751A61B-DAE1-4A7E-8891-2A421B2BDB60}" srcOrd="0" destOrd="0" parTransId="{17FE39C5-3DA0-4E76-9D8B-59FDE9736A9C}" sibTransId="{753B379F-EF63-457D-AD41-D7AEC9EBFB76}"/>
    <dgm:cxn modelId="{2C35362D-FE8B-41BB-ADCB-B73A68E9033B}" type="presOf" srcId="{FA69441A-F0AF-461E-917E-3DDA5FAF67F0}" destId="{531B604B-D48C-4376-9210-F9B448389B81}" srcOrd="0" destOrd="2" presId="urn:microsoft.com/office/officeart/2005/8/layout/hList6"/>
    <dgm:cxn modelId="{98373234-EB11-4608-A416-AF85656D0C94}" srcId="{CC9F5ADE-EFBB-4ECB-9794-ED5E064C7731}" destId="{2CBF90AE-7C42-499C-A74C-CD2EA2E3F26A}" srcOrd="2" destOrd="0" parTransId="{001D24B4-0A98-4E98-8DF1-22F99F498B5B}" sibTransId="{469A9E39-3143-446C-A842-BC0B38B667CF}"/>
    <dgm:cxn modelId="{22332060-75B6-4045-92F9-A84A4BDE561B}" type="presOf" srcId="{9751A61B-DAE1-4A7E-8891-2A421B2BDB60}" destId="{32A952DC-50D8-485A-AB35-1B8E21DAA66E}" srcOrd="0" destOrd="1" presId="urn:microsoft.com/office/officeart/2005/8/layout/hList6"/>
    <dgm:cxn modelId="{BD782360-422A-48B6-9FEB-4CA7AA60F228}" type="presOf" srcId="{116F480B-94BF-41D3-BB69-1D8C040B6548}" destId="{531B604B-D48C-4376-9210-F9B448389B81}" srcOrd="0" destOrd="1" presId="urn:microsoft.com/office/officeart/2005/8/layout/hList6"/>
    <dgm:cxn modelId="{F54B5263-A0F5-4BFE-864D-7EEDC6FD5861}" srcId="{CEC90AFF-D78B-46BD-ACE0-C3A7CFDC3B04}" destId="{116F480B-94BF-41D3-BB69-1D8C040B6548}" srcOrd="0" destOrd="0" parTransId="{63301B87-5166-4914-8DDD-F302752406A1}" sibTransId="{F67FC801-A54A-4DCF-A1BF-5E4CE6CB840F}"/>
    <dgm:cxn modelId="{A98D2F48-975B-49BA-A813-380A93525772}" type="presOf" srcId="{C5FDD01A-2018-4B5C-937B-8C66CD5D188D}" destId="{32A952DC-50D8-485A-AB35-1B8E21DAA66E}" srcOrd="0" destOrd="0" presId="urn:microsoft.com/office/officeart/2005/8/layout/hList6"/>
    <dgm:cxn modelId="{EC33B149-55C5-4EB3-AEAB-69E1DBA02904}" srcId="{2CBF90AE-7C42-499C-A74C-CD2EA2E3F26A}" destId="{F09C6841-8214-48BC-8F1E-2E8F51392288}" srcOrd="0" destOrd="0" parTransId="{D2068581-8BCB-4B46-8C72-A8A687E9DE0A}" sibTransId="{886DD06D-4A7A-4E28-A55D-F8C9E190E5B1}"/>
    <dgm:cxn modelId="{5809DC6B-8191-4730-9FD6-6A60606D08F4}" type="presOf" srcId="{11BAC156-6550-4FF5-A3EB-34D819C86660}" destId="{E700FA9C-080E-459F-BA2A-A8B2660C84A9}" srcOrd="0" destOrd="1" presId="urn:microsoft.com/office/officeart/2005/8/layout/hList6"/>
    <dgm:cxn modelId="{377F1F6E-0D63-4E85-B02D-2FB1F2BBF394}" srcId="{C5FDD01A-2018-4B5C-937B-8C66CD5D188D}" destId="{8841959C-AB68-415D-8F23-8CEDD423857E}" srcOrd="1" destOrd="0" parTransId="{48169494-AE47-4565-A496-95DB5FC78F88}" sibTransId="{C763B642-33D9-4751-88B8-299A554761C7}"/>
    <dgm:cxn modelId="{3F65C475-B57B-4DD5-948C-DCE0753AF9C3}" type="presOf" srcId="{CC9F5ADE-EFBB-4ECB-9794-ED5E064C7731}" destId="{14198333-FD2D-4AC7-B227-7206B3479AC6}" srcOrd="0" destOrd="0" presId="urn:microsoft.com/office/officeart/2005/8/layout/hList6"/>
    <dgm:cxn modelId="{0BB43D8D-9A4E-4A32-8CCA-7AB4C7E1DEF2}" type="presOf" srcId="{8841959C-AB68-415D-8F23-8CEDD423857E}" destId="{32A952DC-50D8-485A-AB35-1B8E21DAA66E}" srcOrd="0" destOrd="2" presId="urn:microsoft.com/office/officeart/2005/8/layout/hList6"/>
    <dgm:cxn modelId="{357140A3-DF80-4D65-9908-E4FC9F421291}" type="presOf" srcId="{2CBF90AE-7C42-499C-A74C-CD2EA2E3F26A}" destId="{F63C02B8-2766-4FD9-911D-19D96EF1F3D4}" srcOrd="0" destOrd="0" presId="urn:microsoft.com/office/officeart/2005/8/layout/hList6"/>
    <dgm:cxn modelId="{984BCDA7-287F-4F40-9DC4-793B9E451661}" type="presOf" srcId="{E4DF6860-A3DB-48C4-AC6A-1D867384428B}" destId="{F63C02B8-2766-4FD9-911D-19D96EF1F3D4}" srcOrd="0" destOrd="2" presId="urn:microsoft.com/office/officeart/2005/8/layout/hList6"/>
    <dgm:cxn modelId="{D7392BC2-412E-4C57-9233-CDF13B0700BE}" type="presOf" srcId="{55CE8339-7BAA-4CF8-A317-26FDE31D5768}" destId="{E700FA9C-080E-459F-BA2A-A8B2660C84A9}" srcOrd="0" destOrd="0" presId="urn:microsoft.com/office/officeart/2005/8/layout/hList6"/>
    <dgm:cxn modelId="{E8B1F0EC-B081-4B22-AB46-892728384283}" type="presOf" srcId="{F09C6841-8214-48BC-8F1E-2E8F51392288}" destId="{F63C02B8-2766-4FD9-911D-19D96EF1F3D4}" srcOrd="0" destOrd="1" presId="urn:microsoft.com/office/officeart/2005/8/layout/hList6"/>
    <dgm:cxn modelId="{8F735DF0-479C-4B76-999B-F1D781FC84AB}" srcId="{CC9F5ADE-EFBB-4ECB-9794-ED5E064C7731}" destId="{CEC90AFF-D78B-46BD-ACE0-C3A7CFDC3B04}" srcOrd="1" destOrd="0" parTransId="{CBFA0219-C8DA-4673-9ACA-EB167FDE2EB6}" sibTransId="{6CF75124-DE64-41CA-B891-F45BB3ADCC50}"/>
    <dgm:cxn modelId="{C92163F0-4E16-433F-B2FF-72D0283F9E98}" srcId="{2CBF90AE-7C42-499C-A74C-CD2EA2E3F26A}" destId="{E4DF6860-A3DB-48C4-AC6A-1D867384428B}" srcOrd="1" destOrd="0" parTransId="{05B0EDAD-92B9-44E1-9A37-4A9E60CA383B}" sibTransId="{32E00BA1-B3D1-4532-BA19-14C41D43C2E8}"/>
    <dgm:cxn modelId="{7953A9F1-DB21-4F4F-AFA0-154AFB3FB595}" type="presOf" srcId="{CEC90AFF-D78B-46BD-ACE0-C3A7CFDC3B04}" destId="{531B604B-D48C-4376-9210-F9B448389B81}" srcOrd="0" destOrd="0" presId="urn:microsoft.com/office/officeart/2005/8/layout/hList6"/>
    <dgm:cxn modelId="{0334CBF2-80EB-444A-A63E-95CF8B72F0AD}" srcId="{CC9F5ADE-EFBB-4ECB-9794-ED5E064C7731}" destId="{C5FDD01A-2018-4B5C-937B-8C66CD5D188D}" srcOrd="0" destOrd="0" parTransId="{E8815933-4E6A-45DC-8C21-B236BC8D77FE}" sibTransId="{F0A110C0-9577-4CE7-9EBE-E34850C00948}"/>
    <dgm:cxn modelId="{0F3FA83E-0E70-439D-A83D-EB6522DFD598}" type="presParOf" srcId="{14198333-FD2D-4AC7-B227-7206B3479AC6}" destId="{32A952DC-50D8-485A-AB35-1B8E21DAA66E}" srcOrd="0" destOrd="0" presId="urn:microsoft.com/office/officeart/2005/8/layout/hList6"/>
    <dgm:cxn modelId="{3CC15721-5FE8-4DD1-B7CC-3FDE63FB0CF4}" type="presParOf" srcId="{14198333-FD2D-4AC7-B227-7206B3479AC6}" destId="{454AE45F-626F-4FBE-800B-9EBD41919C5C}" srcOrd="1" destOrd="0" presId="urn:microsoft.com/office/officeart/2005/8/layout/hList6"/>
    <dgm:cxn modelId="{436F2AA3-66B4-4510-B315-361C60DEC8AE}" type="presParOf" srcId="{14198333-FD2D-4AC7-B227-7206B3479AC6}" destId="{531B604B-D48C-4376-9210-F9B448389B81}" srcOrd="2" destOrd="0" presId="urn:microsoft.com/office/officeart/2005/8/layout/hList6"/>
    <dgm:cxn modelId="{1C133CBB-8DB8-44B7-A3B9-D155CF50D7AB}" type="presParOf" srcId="{14198333-FD2D-4AC7-B227-7206B3479AC6}" destId="{2BB3073C-0679-4FDC-A425-2A9C0FC6D66B}" srcOrd="3" destOrd="0" presId="urn:microsoft.com/office/officeart/2005/8/layout/hList6"/>
    <dgm:cxn modelId="{66B03AF1-509E-4DA4-A9FB-030EFBEC7598}" type="presParOf" srcId="{14198333-FD2D-4AC7-B227-7206B3479AC6}" destId="{F63C02B8-2766-4FD9-911D-19D96EF1F3D4}" srcOrd="4" destOrd="0" presId="urn:microsoft.com/office/officeart/2005/8/layout/hList6"/>
    <dgm:cxn modelId="{7F67215E-70E4-4E76-9B7C-F374AF830ED1}" type="presParOf" srcId="{14198333-FD2D-4AC7-B227-7206B3479AC6}" destId="{57C160F9-7714-45F0-9130-0EB8101CC449}" srcOrd="5" destOrd="0" presId="urn:microsoft.com/office/officeart/2005/8/layout/hList6"/>
    <dgm:cxn modelId="{4D8D6291-CB09-498E-B723-FA20EDEA1A43}" type="presParOf" srcId="{14198333-FD2D-4AC7-B227-7206B3479AC6}" destId="{E700FA9C-080E-459F-BA2A-A8B2660C84A9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Social media websites offer a cheap way of connecting with an audience.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A6262F00-60A6-45FE-9839-E65DD2FAF656}">
      <dgm:prSet/>
      <dgm:spPr/>
      <dgm:t>
        <a:bodyPr/>
        <a:lstStyle/>
        <a:p>
          <a:r>
            <a:rPr lang="en-US" dirty="0"/>
            <a:t>It’s also a great way of connecting with future customers.</a:t>
          </a:r>
        </a:p>
      </dgm:t>
    </dgm:pt>
    <dgm:pt modelId="{02489F7F-C87C-4DCF-8861-8C36F4CB48D2}" type="parTrans" cxnId="{ACB77E98-F096-4263-A1C8-1B3BD11E19C3}">
      <dgm:prSet/>
      <dgm:spPr/>
      <dgm:t>
        <a:bodyPr/>
        <a:lstStyle/>
        <a:p>
          <a:endParaRPr lang="en-GB"/>
        </a:p>
      </dgm:t>
    </dgm:pt>
    <dgm:pt modelId="{B42F510C-E414-4FFA-8ADB-B7AF5450DB55}" type="sibTrans" cxnId="{ACB77E98-F096-4263-A1C8-1B3BD11E19C3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b="0" i="0" dirty="0"/>
            <a:t>Businesses, for example, can easily communicate with customers.</a:t>
          </a:r>
          <a:endParaRPr lang="en-GB" dirty="0"/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0839546F-450A-45F2-84EF-2390650B59F8}">
      <dgm:prSet/>
      <dgm:spPr/>
      <dgm:t>
        <a:bodyPr/>
        <a:lstStyle/>
        <a:p>
          <a:r>
            <a:rPr lang="en-US" dirty="0"/>
            <a:t>Social media websites often have millions of users that we can target.</a:t>
          </a:r>
        </a:p>
      </dgm:t>
    </dgm:pt>
    <dgm:pt modelId="{53A8DD23-C39A-445E-88F7-A57061DE476E}" type="parTrans" cxnId="{8F79A076-279E-47B7-96CC-3F0D0BE9754D}">
      <dgm:prSet/>
      <dgm:spPr/>
      <dgm:t>
        <a:bodyPr/>
        <a:lstStyle/>
        <a:p>
          <a:endParaRPr lang="en-GB"/>
        </a:p>
      </dgm:t>
    </dgm:pt>
    <dgm:pt modelId="{791F9239-510E-4ED9-8447-DA47A5C28D5E}" type="sibTrans" cxnId="{8F79A076-279E-47B7-96CC-3F0D0BE9754D}">
      <dgm:prSet/>
      <dgm:spPr/>
      <dgm:t>
        <a:bodyPr/>
        <a:lstStyle/>
        <a:p>
          <a:endParaRPr lang="en-GB"/>
        </a:p>
      </dgm:t>
    </dgm:pt>
    <dgm:pt modelId="{9A8E6575-A799-46E8-8845-6DC630623BAC}">
      <dgm:prSet/>
      <dgm:spPr/>
      <dgm:t>
        <a:bodyPr/>
        <a:lstStyle/>
        <a:p>
          <a:r>
            <a:rPr lang="en-US" dirty="0"/>
            <a:t>This allows us to build brand awareness &amp; promote new products.</a:t>
          </a:r>
        </a:p>
      </dgm:t>
    </dgm:pt>
    <dgm:pt modelId="{E4221ED1-CC6B-431C-95DC-CEFFABF107A2}" type="parTrans" cxnId="{675741A3-85CC-488A-8297-DE853EEE9557}">
      <dgm:prSet/>
      <dgm:spPr/>
      <dgm:t>
        <a:bodyPr/>
        <a:lstStyle/>
        <a:p>
          <a:endParaRPr lang="en-GB"/>
        </a:p>
      </dgm:t>
    </dgm:pt>
    <dgm:pt modelId="{B9097E74-5FDA-4A10-856B-42F42CA41D24}" type="sibTrans" cxnId="{675741A3-85CC-488A-8297-DE853EEE9557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EC2E8D4-E14D-4DBB-86EA-7A36C36EC8F9}" type="pres">
      <dgm:prSet presAssocID="{27B757F0-9FEB-4985-ABCD-23125644BB8E}" presName="spacer" presStyleCnt="0"/>
      <dgm:spPr/>
    </dgm:pt>
    <dgm:pt modelId="{7B6CA94D-F21B-4A44-8368-B15EED33B75B}" type="pres">
      <dgm:prSet presAssocID="{C5FDD01A-2018-4B5C-937B-8C66CD5D188D}" presName="parentText" presStyleLbl="node1" presStyleIdx="1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B80BA71B-1AA2-47B9-9AAE-DFC1F4D51B2D}" type="pres">
      <dgm:prSet presAssocID="{F0A110C0-9577-4CE7-9EBE-E34850C00948}" presName="spacer" presStyleCnt="0"/>
      <dgm:spPr/>
    </dgm:pt>
    <dgm:pt modelId="{27B167DD-991F-4EDB-9FC1-5315407E6E44}" type="pres">
      <dgm:prSet presAssocID="{A6262F00-60A6-45FE-9839-E65DD2FAF656}" presName="parentText" presStyleLbl="node1" presStyleIdx="2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7D59D464-E6FC-44CF-9776-DF4CB185EE35}" type="pres">
      <dgm:prSet presAssocID="{B42F510C-E414-4FFA-8ADB-B7AF5450DB55}" presName="spacer" presStyleCnt="0"/>
      <dgm:spPr/>
    </dgm:pt>
    <dgm:pt modelId="{73B1E8DB-F458-4CE5-84E7-20F1340D2C11}" type="pres">
      <dgm:prSet presAssocID="{0839546F-450A-45F2-84EF-2390650B59F8}" presName="parentText" presStyleLbl="node1" presStyleIdx="3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F1BB74A3-FD30-4082-A45F-7883D58DC482}" type="pres">
      <dgm:prSet presAssocID="{791F9239-510E-4ED9-8447-DA47A5C28D5E}" presName="spacer" presStyleCnt="0"/>
      <dgm:spPr/>
    </dgm:pt>
    <dgm:pt modelId="{546C6921-0069-49D4-A298-DE9196CADAB5}" type="pres">
      <dgm:prSet presAssocID="{9A8E6575-A799-46E8-8845-6DC630623BAC}" presName="parentText" presStyleLbl="node1" presStyleIdx="4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4005D66B-F74B-412C-A0F6-60AF0658C484}" type="presOf" srcId="{0839546F-450A-45F2-84EF-2390650B59F8}" destId="{73B1E8DB-F458-4CE5-84E7-20F1340D2C11}" srcOrd="0" destOrd="0" presId="urn:microsoft.com/office/officeart/2005/8/layout/vList2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48DD2950-CD81-4D0A-BCEE-AC1E977C1747}" type="presOf" srcId="{A6262F00-60A6-45FE-9839-E65DD2FAF656}" destId="{27B167DD-991F-4EDB-9FC1-5315407E6E44}" srcOrd="0" destOrd="0" presId="urn:microsoft.com/office/officeart/2005/8/layout/vList2"/>
    <dgm:cxn modelId="{8F79A076-279E-47B7-96CC-3F0D0BE9754D}" srcId="{CC9F5ADE-EFBB-4ECB-9794-ED5E064C7731}" destId="{0839546F-450A-45F2-84EF-2390650B59F8}" srcOrd="3" destOrd="0" parTransId="{53A8DD23-C39A-445E-88F7-A57061DE476E}" sibTransId="{791F9239-510E-4ED9-8447-DA47A5C28D5E}"/>
    <dgm:cxn modelId="{8698F38B-0A88-4B91-BAEA-CFD0CC524C7F}" type="presOf" srcId="{9A8E6575-A799-46E8-8845-6DC630623BAC}" destId="{546C6921-0069-49D4-A298-DE9196CADAB5}" srcOrd="0" destOrd="0" presId="urn:microsoft.com/office/officeart/2005/8/layout/vList2"/>
    <dgm:cxn modelId="{ACB77E98-F096-4263-A1C8-1B3BD11E19C3}" srcId="{CC9F5ADE-EFBB-4ECB-9794-ED5E064C7731}" destId="{A6262F00-60A6-45FE-9839-E65DD2FAF656}" srcOrd="2" destOrd="0" parTransId="{02489F7F-C87C-4DCF-8861-8C36F4CB48D2}" sibTransId="{B42F510C-E414-4FFA-8ADB-B7AF5450DB55}"/>
    <dgm:cxn modelId="{675741A3-85CC-488A-8297-DE853EEE9557}" srcId="{CC9F5ADE-EFBB-4ECB-9794-ED5E064C7731}" destId="{9A8E6575-A799-46E8-8845-6DC630623BAC}" srcOrd="4" destOrd="0" parTransId="{E4221ED1-CC6B-431C-95DC-CEFFABF107A2}" sibTransId="{B9097E74-5FDA-4A10-856B-42F42CA41D24}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6D958C7D-1AEC-4933-A28F-15B37A96D3EC}" type="presParOf" srcId="{31CBD2B6-E48D-4A37-AED9-DAE5FD5D9F1D}" destId="{CEC2E8D4-E14D-4DBB-86EA-7A36C36EC8F9}" srcOrd="1" destOrd="0" presId="urn:microsoft.com/office/officeart/2005/8/layout/vList2"/>
    <dgm:cxn modelId="{EBB367DE-14C8-4892-9B26-5A0877CC0F82}" type="presParOf" srcId="{31CBD2B6-E48D-4A37-AED9-DAE5FD5D9F1D}" destId="{7B6CA94D-F21B-4A44-8368-B15EED33B75B}" srcOrd="2" destOrd="0" presId="urn:microsoft.com/office/officeart/2005/8/layout/vList2"/>
    <dgm:cxn modelId="{396321EE-8E7C-488F-9832-B949369A0431}" type="presParOf" srcId="{31CBD2B6-E48D-4A37-AED9-DAE5FD5D9F1D}" destId="{B80BA71B-1AA2-47B9-9AAE-DFC1F4D51B2D}" srcOrd="3" destOrd="0" presId="urn:microsoft.com/office/officeart/2005/8/layout/vList2"/>
    <dgm:cxn modelId="{33394176-742E-47B4-A8E0-22F72E520D05}" type="presParOf" srcId="{31CBD2B6-E48D-4A37-AED9-DAE5FD5D9F1D}" destId="{27B167DD-991F-4EDB-9FC1-5315407E6E44}" srcOrd="4" destOrd="0" presId="urn:microsoft.com/office/officeart/2005/8/layout/vList2"/>
    <dgm:cxn modelId="{39D749FB-7B1B-4ED5-8BEA-D84E52E99EE0}" type="presParOf" srcId="{31CBD2B6-E48D-4A37-AED9-DAE5FD5D9F1D}" destId="{7D59D464-E6FC-44CF-9776-DF4CB185EE35}" srcOrd="5" destOrd="0" presId="urn:microsoft.com/office/officeart/2005/8/layout/vList2"/>
    <dgm:cxn modelId="{D2C5621B-46DF-4407-A1D7-60B9EE6F8811}" type="presParOf" srcId="{31CBD2B6-E48D-4A37-AED9-DAE5FD5D9F1D}" destId="{73B1E8DB-F458-4CE5-84E7-20F1340D2C11}" srcOrd="6" destOrd="0" presId="urn:microsoft.com/office/officeart/2005/8/layout/vList2"/>
    <dgm:cxn modelId="{FE01AC7E-8819-4174-B735-12358ADEEBB6}" type="presParOf" srcId="{31CBD2B6-E48D-4A37-AED9-DAE5FD5D9F1D}" destId="{F1BB74A3-FD30-4082-A45F-7883D58DC482}" srcOrd="7" destOrd="0" presId="urn:microsoft.com/office/officeart/2005/8/layout/vList2"/>
    <dgm:cxn modelId="{BAB0E7F5-2709-4D35-B3A1-BA1AA758E79A}" type="presParOf" srcId="{31CBD2B6-E48D-4A37-AED9-DAE5FD5D9F1D}" destId="{546C6921-0069-49D4-A298-DE9196CADA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Choose a business you are familiar with, e.g. Apple.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A6262F00-60A6-45FE-9839-E65DD2FAF656}">
      <dgm:prSet/>
      <dgm:spPr/>
      <dgm:t>
        <a:bodyPr/>
        <a:lstStyle/>
        <a:p>
          <a:r>
            <a:rPr lang="en-US" dirty="0"/>
            <a:t>What types of posts do they make on these social media websites?</a:t>
          </a:r>
        </a:p>
      </dgm:t>
    </dgm:pt>
    <dgm:pt modelId="{02489F7F-C87C-4DCF-8861-8C36F4CB48D2}" type="parTrans" cxnId="{ACB77E98-F096-4263-A1C8-1B3BD11E19C3}">
      <dgm:prSet/>
      <dgm:spPr/>
      <dgm:t>
        <a:bodyPr/>
        <a:lstStyle/>
        <a:p>
          <a:endParaRPr lang="en-GB"/>
        </a:p>
      </dgm:t>
    </dgm:pt>
    <dgm:pt modelId="{B42F510C-E414-4FFA-8ADB-B7AF5450DB55}" type="sibTrans" cxnId="{ACB77E98-F096-4263-A1C8-1B3BD11E19C3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b="0" i="0" dirty="0"/>
            <a:t>What social media websites do they use?</a:t>
          </a:r>
          <a:endParaRPr lang="en-GB" dirty="0"/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0839546F-450A-45F2-84EF-2390650B59F8}">
      <dgm:prSet/>
      <dgm:spPr/>
      <dgm:t>
        <a:bodyPr/>
        <a:lstStyle/>
        <a:p>
          <a:r>
            <a:rPr lang="en-US" dirty="0"/>
            <a:t>What is the purpose of these posts?</a:t>
          </a:r>
        </a:p>
      </dgm:t>
    </dgm:pt>
    <dgm:pt modelId="{53A8DD23-C39A-445E-88F7-A57061DE476E}" type="parTrans" cxnId="{8F79A076-279E-47B7-96CC-3F0D0BE9754D}">
      <dgm:prSet/>
      <dgm:spPr/>
      <dgm:t>
        <a:bodyPr/>
        <a:lstStyle/>
        <a:p>
          <a:endParaRPr lang="en-GB"/>
        </a:p>
      </dgm:t>
    </dgm:pt>
    <dgm:pt modelId="{791F9239-510E-4ED9-8447-DA47A5C28D5E}" type="sibTrans" cxnId="{8F79A076-279E-47B7-96CC-3F0D0BE9754D}">
      <dgm:prSet/>
      <dgm:spPr/>
      <dgm:t>
        <a:bodyPr/>
        <a:lstStyle/>
        <a:p>
          <a:endParaRPr lang="en-GB"/>
        </a:p>
      </dgm:t>
    </dgm:pt>
    <dgm:pt modelId="{9A8E6575-A799-46E8-8845-6DC630623BAC}">
      <dgm:prSet/>
      <dgm:spPr/>
      <dgm:t>
        <a:bodyPr/>
        <a:lstStyle/>
        <a:p>
          <a:r>
            <a:rPr lang="en-US" dirty="0"/>
            <a:t>What other features of the social media websites do they use?</a:t>
          </a:r>
        </a:p>
      </dgm:t>
    </dgm:pt>
    <dgm:pt modelId="{E4221ED1-CC6B-431C-95DC-CEFFABF107A2}" type="parTrans" cxnId="{675741A3-85CC-488A-8297-DE853EEE9557}">
      <dgm:prSet/>
      <dgm:spPr/>
      <dgm:t>
        <a:bodyPr/>
        <a:lstStyle/>
        <a:p>
          <a:endParaRPr lang="en-GB"/>
        </a:p>
      </dgm:t>
    </dgm:pt>
    <dgm:pt modelId="{B9097E74-5FDA-4A10-856B-42F42CA41D24}" type="sibTrans" cxnId="{675741A3-85CC-488A-8297-DE853EEE9557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EC2E8D4-E14D-4DBB-86EA-7A36C36EC8F9}" type="pres">
      <dgm:prSet presAssocID="{27B757F0-9FEB-4985-ABCD-23125644BB8E}" presName="spacer" presStyleCnt="0"/>
      <dgm:spPr/>
    </dgm:pt>
    <dgm:pt modelId="{7B6CA94D-F21B-4A44-8368-B15EED33B75B}" type="pres">
      <dgm:prSet presAssocID="{C5FDD01A-2018-4B5C-937B-8C66CD5D188D}" presName="parentText" presStyleLbl="node1" presStyleIdx="1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B80BA71B-1AA2-47B9-9AAE-DFC1F4D51B2D}" type="pres">
      <dgm:prSet presAssocID="{F0A110C0-9577-4CE7-9EBE-E34850C00948}" presName="spacer" presStyleCnt="0"/>
      <dgm:spPr/>
    </dgm:pt>
    <dgm:pt modelId="{27B167DD-991F-4EDB-9FC1-5315407E6E44}" type="pres">
      <dgm:prSet presAssocID="{A6262F00-60A6-45FE-9839-E65DD2FAF656}" presName="parentText" presStyleLbl="node1" presStyleIdx="2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7D59D464-E6FC-44CF-9776-DF4CB185EE35}" type="pres">
      <dgm:prSet presAssocID="{B42F510C-E414-4FFA-8ADB-B7AF5450DB55}" presName="spacer" presStyleCnt="0"/>
      <dgm:spPr/>
    </dgm:pt>
    <dgm:pt modelId="{73B1E8DB-F458-4CE5-84E7-20F1340D2C11}" type="pres">
      <dgm:prSet presAssocID="{0839546F-450A-45F2-84EF-2390650B59F8}" presName="parentText" presStyleLbl="node1" presStyleIdx="3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F1BB74A3-FD30-4082-A45F-7883D58DC482}" type="pres">
      <dgm:prSet presAssocID="{791F9239-510E-4ED9-8447-DA47A5C28D5E}" presName="spacer" presStyleCnt="0"/>
      <dgm:spPr/>
    </dgm:pt>
    <dgm:pt modelId="{546C6921-0069-49D4-A298-DE9196CADAB5}" type="pres">
      <dgm:prSet presAssocID="{9A8E6575-A799-46E8-8845-6DC630623BAC}" presName="parentText" presStyleLbl="node1" presStyleIdx="4" presStyleCnt="5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4005D66B-F74B-412C-A0F6-60AF0658C484}" type="presOf" srcId="{0839546F-450A-45F2-84EF-2390650B59F8}" destId="{73B1E8DB-F458-4CE5-84E7-20F1340D2C11}" srcOrd="0" destOrd="0" presId="urn:microsoft.com/office/officeart/2005/8/layout/vList2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48DD2950-CD81-4D0A-BCEE-AC1E977C1747}" type="presOf" srcId="{A6262F00-60A6-45FE-9839-E65DD2FAF656}" destId="{27B167DD-991F-4EDB-9FC1-5315407E6E44}" srcOrd="0" destOrd="0" presId="urn:microsoft.com/office/officeart/2005/8/layout/vList2"/>
    <dgm:cxn modelId="{8F79A076-279E-47B7-96CC-3F0D0BE9754D}" srcId="{CC9F5ADE-EFBB-4ECB-9794-ED5E064C7731}" destId="{0839546F-450A-45F2-84EF-2390650B59F8}" srcOrd="3" destOrd="0" parTransId="{53A8DD23-C39A-445E-88F7-A57061DE476E}" sibTransId="{791F9239-510E-4ED9-8447-DA47A5C28D5E}"/>
    <dgm:cxn modelId="{8698F38B-0A88-4B91-BAEA-CFD0CC524C7F}" type="presOf" srcId="{9A8E6575-A799-46E8-8845-6DC630623BAC}" destId="{546C6921-0069-49D4-A298-DE9196CADAB5}" srcOrd="0" destOrd="0" presId="urn:microsoft.com/office/officeart/2005/8/layout/vList2"/>
    <dgm:cxn modelId="{ACB77E98-F096-4263-A1C8-1B3BD11E19C3}" srcId="{CC9F5ADE-EFBB-4ECB-9794-ED5E064C7731}" destId="{A6262F00-60A6-45FE-9839-E65DD2FAF656}" srcOrd="2" destOrd="0" parTransId="{02489F7F-C87C-4DCF-8861-8C36F4CB48D2}" sibTransId="{B42F510C-E414-4FFA-8ADB-B7AF5450DB55}"/>
    <dgm:cxn modelId="{675741A3-85CC-488A-8297-DE853EEE9557}" srcId="{CC9F5ADE-EFBB-4ECB-9794-ED5E064C7731}" destId="{9A8E6575-A799-46E8-8845-6DC630623BAC}" srcOrd="4" destOrd="0" parTransId="{E4221ED1-CC6B-431C-95DC-CEFFABF107A2}" sibTransId="{B9097E74-5FDA-4A10-856B-42F42CA41D24}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6D958C7D-1AEC-4933-A28F-15B37A96D3EC}" type="presParOf" srcId="{31CBD2B6-E48D-4A37-AED9-DAE5FD5D9F1D}" destId="{CEC2E8D4-E14D-4DBB-86EA-7A36C36EC8F9}" srcOrd="1" destOrd="0" presId="urn:microsoft.com/office/officeart/2005/8/layout/vList2"/>
    <dgm:cxn modelId="{EBB367DE-14C8-4892-9B26-5A0877CC0F82}" type="presParOf" srcId="{31CBD2B6-E48D-4A37-AED9-DAE5FD5D9F1D}" destId="{7B6CA94D-F21B-4A44-8368-B15EED33B75B}" srcOrd="2" destOrd="0" presId="urn:microsoft.com/office/officeart/2005/8/layout/vList2"/>
    <dgm:cxn modelId="{396321EE-8E7C-488F-9832-B949369A0431}" type="presParOf" srcId="{31CBD2B6-E48D-4A37-AED9-DAE5FD5D9F1D}" destId="{B80BA71B-1AA2-47B9-9AAE-DFC1F4D51B2D}" srcOrd="3" destOrd="0" presId="urn:microsoft.com/office/officeart/2005/8/layout/vList2"/>
    <dgm:cxn modelId="{33394176-742E-47B4-A8E0-22F72E520D05}" type="presParOf" srcId="{31CBD2B6-E48D-4A37-AED9-DAE5FD5D9F1D}" destId="{27B167DD-991F-4EDB-9FC1-5315407E6E44}" srcOrd="4" destOrd="0" presId="urn:microsoft.com/office/officeart/2005/8/layout/vList2"/>
    <dgm:cxn modelId="{39D749FB-7B1B-4ED5-8BEA-D84E52E99EE0}" type="presParOf" srcId="{31CBD2B6-E48D-4A37-AED9-DAE5FD5D9F1D}" destId="{7D59D464-E6FC-44CF-9776-DF4CB185EE35}" srcOrd="5" destOrd="0" presId="urn:microsoft.com/office/officeart/2005/8/layout/vList2"/>
    <dgm:cxn modelId="{D2C5621B-46DF-4407-A1D7-60B9EE6F8811}" type="presParOf" srcId="{31CBD2B6-E48D-4A37-AED9-DAE5FD5D9F1D}" destId="{73B1E8DB-F458-4CE5-84E7-20F1340D2C11}" srcOrd="6" destOrd="0" presId="urn:microsoft.com/office/officeart/2005/8/layout/vList2"/>
    <dgm:cxn modelId="{FE01AC7E-8819-4174-B735-12358ADEEBB6}" type="presParOf" srcId="{31CBD2B6-E48D-4A37-AED9-DAE5FD5D9F1D}" destId="{F1BB74A3-FD30-4082-A45F-7883D58DC482}" srcOrd="7" destOrd="0" presId="urn:microsoft.com/office/officeart/2005/8/layout/vList2"/>
    <dgm:cxn modelId="{BAB0E7F5-2709-4D35-B3A1-BA1AA758E79A}" type="presParOf" srcId="{31CBD2B6-E48D-4A37-AED9-DAE5FD5D9F1D}" destId="{546C6921-0069-49D4-A298-DE9196CADA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Apple use Twitter, Instagram, LinkedIn, Facebook &amp; YouTube.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A6262F00-60A6-45FE-9839-E65DD2FAF656}">
      <dgm:prSet/>
      <dgm:spPr/>
      <dgm:t>
        <a:bodyPr/>
        <a:lstStyle/>
        <a:p>
          <a:r>
            <a:rPr lang="en-US" dirty="0"/>
            <a:t>Instagram is used to share photos to promote their phones camera &amp; to define their brand.</a:t>
          </a:r>
        </a:p>
      </dgm:t>
    </dgm:pt>
    <dgm:pt modelId="{02489F7F-C87C-4DCF-8861-8C36F4CB48D2}" type="parTrans" cxnId="{ACB77E98-F096-4263-A1C8-1B3BD11E19C3}">
      <dgm:prSet/>
      <dgm:spPr/>
      <dgm:t>
        <a:bodyPr/>
        <a:lstStyle/>
        <a:p>
          <a:endParaRPr lang="en-GB"/>
        </a:p>
      </dgm:t>
    </dgm:pt>
    <dgm:pt modelId="{B42F510C-E414-4FFA-8ADB-B7AF5450DB55}" type="sibTrans" cxnId="{ACB77E98-F096-4263-A1C8-1B3BD11E19C3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b="0" i="0" dirty="0"/>
            <a:t>They don’t actually Tweet on Twitter but use it for advertising.</a:t>
          </a:r>
          <a:endParaRPr lang="en-GB" dirty="0"/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0839546F-450A-45F2-84EF-2390650B59F8}">
      <dgm:prSet/>
      <dgm:spPr/>
      <dgm:t>
        <a:bodyPr/>
        <a:lstStyle/>
        <a:p>
          <a:r>
            <a:rPr lang="en-US" dirty="0"/>
            <a:t>LinkedIn is used professionally for recruitment; they don’t post anything.</a:t>
          </a:r>
        </a:p>
      </dgm:t>
    </dgm:pt>
    <dgm:pt modelId="{53A8DD23-C39A-445E-88F7-A57061DE476E}" type="parTrans" cxnId="{8F79A076-279E-47B7-96CC-3F0D0BE9754D}">
      <dgm:prSet/>
      <dgm:spPr/>
      <dgm:t>
        <a:bodyPr/>
        <a:lstStyle/>
        <a:p>
          <a:endParaRPr lang="en-GB"/>
        </a:p>
      </dgm:t>
    </dgm:pt>
    <dgm:pt modelId="{791F9239-510E-4ED9-8447-DA47A5C28D5E}" type="sibTrans" cxnId="{8F79A076-279E-47B7-96CC-3F0D0BE9754D}">
      <dgm:prSet/>
      <dgm:spPr/>
      <dgm:t>
        <a:bodyPr/>
        <a:lstStyle/>
        <a:p>
          <a:endParaRPr lang="en-GB"/>
        </a:p>
      </dgm:t>
    </dgm:pt>
    <dgm:pt modelId="{9A8E6575-A799-46E8-8845-6DC630623BAC}">
      <dgm:prSet/>
      <dgm:spPr/>
      <dgm:t>
        <a:bodyPr/>
        <a:lstStyle/>
        <a:p>
          <a:r>
            <a:rPr lang="en-US" dirty="0"/>
            <a:t>Facebook is used to share images &amp; videos for customer interaction &amp; marketing/advertising.</a:t>
          </a:r>
        </a:p>
      </dgm:t>
    </dgm:pt>
    <dgm:pt modelId="{E4221ED1-CC6B-431C-95DC-CEFFABF107A2}" type="parTrans" cxnId="{675741A3-85CC-488A-8297-DE853EEE9557}">
      <dgm:prSet/>
      <dgm:spPr/>
      <dgm:t>
        <a:bodyPr/>
        <a:lstStyle/>
        <a:p>
          <a:endParaRPr lang="en-GB"/>
        </a:p>
      </dgm:t>
    </dgm:pt>
    <dgm:pt modelId="{B9097E74-5FDA-4A10-856B-42F42CA41D24}" type="sibTrans" cxnId="{675741A3-85CC-488A-8297-DE853EEE9557}">
      <dgm:prSet/>
      <dgm:spPr/>
      <dgm:t>
        <a:bodyPr/>
        <a:lstStyle/>
        <a:p>
          <a:endParaRPr lang="en-GB"/>
        </a:p>
      </dgm:t>
    </dgm:pt>
    <dgm:pt modelId="{2E907594-E3FD-4E76-B58D-9C6847ECF222}">
      <dgm:prSet/>
      <dgm:spPr/>
      <dgm:t>
        <a:bodyPr/>
        <a:lstStyle/>
        <a:p>
          <a:r>
            <a:rPr lang="en-US" dirty="0"/>
            <a:t>YouTube is used to share videos to promote their phones camera and advertising.</a:t>
          </a:r>
        </a:p>
      </dgm:t>
    </dgm:pt>
    <dgm:pt modelId="{41648AFA-8FC4-461A-AC20-AD96EA63D239}" type="parTrans" cxnId="{6C293C22-16F7-49DF-9D38-CFB7337B839B}">
      <dgm:prSet/>
      <dgm:spPr/>
      <dgm:t>
        <a:bodyPr/>
        <a:lstStyle/>
        <a:p>
          <a:endParaRPr lang="en-GB"/>
        </a:p>
      </dgm:t>
    </dgm:pt>
    <dgm:pt modelId="{63144AF2-B8CE-40CF-A41B-49D5D4458277}" type="sibTrans" cxnId="{6C293C22-16F7-49DF-9D38-CFB7337B839B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EC2E8D4-E14D-4DBB-86EA-7A36C36EC8F9}" type="pres">
      <dgm:prSet presAssocID="{27B757F0-9FEB-4985-ABCD-23125644BB8E}" presName="spacer" presStyleCnt="0"/>
      <dgm:spPr/>
    </dgm:pt>
    <dgm:pt modelId="{7B6CA94D-F21B-4A44-8368-B15EED33B75B}" type="pres">
      <dgm:prSet presAssocID="{C5FDD01A-2018-4B5C-937B-8C66CD5D188D}" presName="parentText" presStyleLbl="node1" presStyleIdx="1" presStyleCnt="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B80BA71B-1AA2-47B9-9AAE-DFC1F4D51B2D}" type="pres">
      <dgm:prSet presAssocID="{F0A110C0-9577-4CE7-9EBE-E34850C00948}" presName="spacer" presStyleCnt="0"/>
      <dgm:spPr/>
    </dgm:pt>
    <dgm:pt modelId="{27B167DD-991F-4EDB-9FC1-5315407E6E44}" type="pres">
      <dgm:prSet presAssocID="{A6262F00-60A6-45FE-9839-E65DD2FAF656}" presName="parentText" presStyleLbl="node1" presStyleIdx="2" presStyleCnt="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7D59D464-E6FC-44CF-9776-DF4CB185EE35}" type="pres">
      <dgm:prSet presAssocID="{B42F510C-E414-4FFA-8ADB-B7AF5450DB55}" presName="spacer" presStyleCnt="0"/>
      <dgm:spPr/>
    </dgm:pt>
    <dgm:pt modelId="{73B1E8DB-F458-4CE5-84E7-20F1340D2C11}" type="pres">
      <dgm:prSet presAssocID="{0839546F-450A-45F2-84EF-2390650B59F8}" presName="parentText" presStyleLbl="node1" presStyleIdx="3" presStyleCnt="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F1BB74A3-FD30-4082-A45F-7883D58DC482}" type="pres">
      <dgm:prSet presAssocID="{791F9239-510E-4ED9-8447-DA47A5C28D5E}" presName="spacer" presStyleCnt="0"/>
      <dgm:spPr/>
    </dgm:pt>
    <dgm:pt modelId="{546C6921-0069-49D4-A298-DE9196CADAB5}" type="pres">
      <dgm:prSet presAssocID="{9A8E6575-A799-46E8-8845-6DC630623BAC}" presName="parentText" presStyleLbl="node1" presStyleIdx="4" presStyleCnt="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FEE3A931-CC9D-4C81-B561-CDF9030F874E}" type="pres">
      <dgm:prSet presAssocID="{B9097E74-5FDA-4A10-856B-42F42CA41D24}" presName="spacer" presStyleCnt="0"/>
      <dgm:spPr/>
    </dgm:pt>
    <dgm:pt modelId="{27C123B6-AED2-4ECD-B015-F8457F1D86AA}" type="pres">
      <dgm:prSet presAssocID="{2E907594-E3FD-4E76-B58D-9C6847ECF222}" presName="parentText" presStyleLbl="node1" presStyleIdx="5" presStyleCnt="6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6C293C22-16F7-49DF-9D38-CFB7337B839B}" srcId="{CC9F5ADE-EFBB-4ECB-9794-ED5E064C7731}" destId="{2E907594-E3FD-4E76-B58D-9C6847ECF222}" srcOrd="5" destOrd="0" parTransId="{41648AFA-8FC4-461A-AC20-AD96EA63D239}" sibTransId="{63144AF2-B8CE-40CF-A41B-49D5D4458277}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4005D66B-F74B-412C-A0F6-60AF0658C484}" type="presOf" srcId="{0839546F-450A-45F2-84EF-2390650B59F8}" destId="{73B1E8DB-F458-4CE5-84E7-20F1340D2C11}" srcOrd="0" destOrd="0" presId="urn:microsoft.com/office/officeart/2005/8/layout/vList2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48DD2950-CD81-4D0A-BCEE-AC1E977C1747}" type="presOf" srcId="{A6262F00-60A6-45FE-9839-E65DD2FAF656}" destId="{27B167DD-991F-4EDB-9FC1-5315407E6E44}" srcOrd="0" destOrd="0" presId="urn:microsoft.com/office/officeart/2005/8/layout/vList2"/>
    <dgm:cxn modelId="{D7346371-E93F-46E6-A534-2689DE7E0496}" type="presOf" srcId="{2E907594-E3FD-4E76-B58D-9C6847ECF222}" destId="{27C123B6-AED2-4ECD-B015-F8457F1D86AA}" srcOrd="0" destOrd="0" presId="urn:microsoft.com/office/officeart/2005/8/layout/vList2"/>
    <dgm:cxn modelId="{8F79A076-279E-47B7-96CC-3F0D0BE9754D}" srcId="{CC9F5ADE-EFBB-4ECB-9794-ED5E064C7731}" destId="{0839546F-450A-45F2-84EF-2390650B59F8}" srcOrd="3" destOrd="0" parTransId="{53A8DD23-C39A-445E-88F7-A57061DE476E}" sibTransId="{791F9239-510E-4ED9-8447-DA47A5C28D5E}"/>
    <dgm:cxn modelId="{8698F38B-0A88-4B91-BAEA-CFD0CC524C7F}" type="presOf" srcId="{9A8E6575-A799-46E8-8845-6DC630623BAC}" destId="{546C6921-0069-49D4-A298-DE9196CADAB5}" srcOrd="0" destOrd="0" presId="urn:microsoft.com/office/officeart/2005/8/layout/vList2"/>
    <dgm:cxn modelId="{ACB77E98-F096-4263-A1C8-1B3BD11E19C3}" srcId="{CC9F5ADE-EFBB-4ECB-9794-ED5E064C7731}" destId="{A6262F00-60A6-45FE-9839-E65DD2FAF656}" srcOrd="2" destOrd="0" parTransId="{02489F7F-C87C-4DCF-8861-8C36F4CB48D2}" sibTransId="{B42F510C-E414-4FFA-8ADB-B7AF5450DB55}"/>
    <dgm:cxn modelId="{675741A3-85CC-488A-8297-DE853EEE9557}" srcId="{CC9F5ADE-EFBB-4ECB-9794-ED5E064C7731}" destId="{9A8E6575-A799-46E8-8845-6DC630623BAC}" srcOrd="4" destOrd="0" parTransId="{E4221ED1-CC6B-431C-95DC-CEFFABF107A2}" sibTransId="{B9097E74-5FDA-4A10-856B-42F42CA41D24}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6D958C7D-1AEC-4933-A28F-15B37A96D3EC}" type="presParOf" srcId="{31CBD2B6-E48D-4A37-AED9-DAE5FD5D9F1D}" destId="{CEC2E8D4-E14D-4DBB-86EA-7A36C36EC8F9}" srcOrd="1" destOrd="0" presId="urn:microsoft.com/office/officeart/2005/8/layout/vList2"/>
    <dgm:cxn modelId="{EBB367DE-14C8-4892-9B26-5A0877CC0F82}" type="presParOf" srcId="{31CBD2B6-E48D-4A37-AED9-DAE5FD5D9F1D}" destId="{7B6CA94D-F21B-4A44-8368-B15EED33B75B}" srcOrd="2" destOrd="0" presId="urn:microsoft.com/office/officeart/2005/8/layout/vList2"/>
    <dgm:cxn modelId="{396321EE-8E7C-488F-9832-B949369A0431}" type="presParOf" srcId="{31CBD2B6-E48D-4A37-AED9-DAE5FD5D9F1D}" destId="{B80BA71B-1AA2-47B9-9AAE-DFC1F4D51B2D}" srcOrd="3" destOrd="0" presId="urn:microsoft.com/office/officeart/2005/8/layout/vList2"/>
    <dgm:cxn modelId="{33394176-742E-47B4-A8E0-22F72E520D05}" type="presParOf" srcId="{31CBD2B6-E48D-4A37-AED9-DAE5FD5D9F1D}" destId="{27B167DD-991F-4EDB-9FC1-5315407E6E44}" srcOrd="4" destOrd="0" presId="urn:microsoft.com/office/officeart/2005/8/layout/vList2"/>
    <dgm:cxn modelId="{39D749FB-7B1B-4ED5-8BEA-D84E52E99EE0}" type="presParOf" srcId="{31CBD2B6-E48D-4A37-AED9-DAE5FD5D9F1D}" destId="{7D59D464-E6FC-44CF-9776-DF4CB185EE35}" srcOrd="5" destOrd="0" presId="urn:microsoft.com/office/officeart/2005/8/layout/vList2"/>
    <dgm:cxn modelId="{D2C5621B-46DF-4407-A1D7-60B9EE6F8811}" type="presParOf" srcId="{31CBD2B6-E48D-4A37-AED9-DAE5FD5D9F1D}" destId="{73B1E8DB-F458-4CE5-84E7-20F1340D2C11}" srcOrd="6" destOrd="0" presId="urn:microsoft.com/office/officeart/2005/8/layout/vList2"/>
    <dgm:cxn modelId="{FE01AC7E-8819-4174-B735-12358ADEEBB6}" type="presParOf" srcId="{31CBD2B6-E48D-4A37-AED9-DAE5FD5D9F1D}" destId="{F1BB74A3-FD30-4082-A45F-7883D58DC482}" srcOrd="7" destOrd="0" presId="urn:microsoft.com/office/officeart/2005/8/layout/vList2"/>
    <dgm:cxn modelId="{BAB0E7F5-2709-4D35-B3A1-BA1AA758E79A}" type="presParOf" srcId="{31CBD2B6-E48D-4A37-AED9-DAE5FD5D9F1D}" destId="{546C6921-0069-49D4-A298-DE9196CADAB5}" srcOrd="8" destOrd="0" presId="urn:microsoft.com/office/officeart/2005/8/layout/vList2"/>
    <dgm:cxn modelId="{5D9C1E60-BA5C-4E2A-9AD3-47E69EDACEC5}" type="presParOf" srcId="{31CBD2B6-E48D-4A37-AED9-DAE5FD5D9F1D}" destId="{FEE3A931-CC9D-4C81-B561-CDF9030F874E}" srcOrd="9" destOrd="0" presId="urn:microsoft.com/office/officeart/2005/8/layout/vList2"/>
    <dgm:cxn modelId="{F0E503EA-C20E-4BA3-89C7-F71EEB5B2A91}" type="presParOf" srcId="{31CBD2B6-E48D-4A37-AED9-DAE5FD5D9F1D}" destId="{27C123B6-AED2-4ECD-B015-F8457F1D86A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The earliest example of a social media website was “Six Degrees”.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A6262F00-60A6-45FE-9839-E65DD2FAF656}">
      <dgm:prSet/>
      <dgm:spPr/>
      <dgm:t>
        <a:bodyPr/>
        <a:lstStyle/>
        <a:p>
          <a:r>
            <a:rPr lang="en-US" dirty="0"/>
            <a:t>Facebook then became the biggest site in Social Media (and still is).</a:t>
          </a:r>
        </a:p>
      </dgm:t>
    </dgm:pt>
    <dgm:pt modelId="{02489F7F-C87C-4DCF-8861-8C36F4CB48D2}" type="parTrans" cxnId="{ACB77E98-F096-4263-A1C8-1B3BD11E19C3}">
      <dgm:prSet/>
      <dgm:spPr/>
      <dgm:t>
        <a:bodyPr/>
        <a:lstStyle/>
        <a:p>
          <a:endParaRPr lang="en-GB"/>
        </a:p>
      </dgm:t>
    </dgm:pt>
    <dgm:pt modelId="{B42F510C-E414-4FFA-8ADB-B7AF5450DB55}" type="sibTrans" cxnId="{ACB77E98-F096-4263-A1C8-1B3BD11E19C3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dirty="0"/>
            <a:t>Some popular sites that followed included Friendster &amp; </a:t>
          </a:r>
          <a:r>
            <a:rPr lang="en-GB" dirty="0" err="1"/>
            <a:t>MySpace</a:t>
          </a:r>
          <a:r>
            <a:rPr lang="en-GB" dirty="0"/>
            <a:t>.</a:t>
          </a:r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6D8B55B3-BB4D-405A-AC8A-50228824E1B7}">
      <dgm:prSet phldrT="[Text]"/>
      <dgm:spPr/>
      <dgm:t>
        <a:bodyPr/>
        <a:lstStyle/>
        <a:p>
          <a:r>
            <a:rPr lang="en-GB" dirty="0"/>
            <a:t>You could create a profile, become friends with other use profiles, send messages and post bulletins.</a:t>
          </a:r>
        </a:p>
      </dgm:t>
    </dgm:pt>
    <dgm:pt modelId="{5210C535-6AA9-4640-8304-D63146A956F2}" type="parTrans" cxnId="{A8582849-917A-4DD0-A978-2A9069B11C1B}">
      <dgm:prSet/>
      <dgm:spPr/>
      <dgm:t>
        <a:bodyPr/>
        <a:lstStyle/>
        <a:p>
          <a:endParaRPr lang="en-GB"/>
        </a:p>
      </dgm:t>
    </dgm:pt>
    <dgm:pt modelId="{20A42667-50C8-4AFC-B58D-314424068F16}" type="sibTrans" cxnId="{A8582849-917A-4DD0-A978-2A9069B11C1B}">
      <dgm:prSet/>
      <dgm:spPr/>
      <dgm:t>
        <a:bodyPr/>
        <a:lstStyle/>
        <a:p>
          <a:endParaRPr lang="en-GB"/>
        </a:p>
      </dgm:t>
    </dgm:pt>
    <dgm:pt modelId="{4D4922DF-7832-4EE5-BC03-55BDBB163E36}">
      <dgm:prSet phldrT="[Text]"/>
      <dgm:spPr/>
      <dgm:t>
        <a:bodyPr/>
        <a:lstStyle/>
        <a:p>
          <a:r>
            <a:rPr lang="en-GB" dirty="0"/>
            <a:t>These allowed customisable styling and music on your profile and sharing images &amp; videos.</a:t>
          </a:r>
        </a:p>
      </dgm:t>
    </dgm:pt>
    <dgm:pt modelId="{E8D02505-D8CF-49FF-9729-35128A02B6B9}" type="parTrans" cxnId="{5208797D-5D1E-48DE-882C-7BA5F1F56E9E}">
      <dgm:prSet/>
      <dgm:spPr/>
      <dgm:t>
        <a:bodyPr/>
        <a:lstStyle/>
        <a:p>
          <a:endParaRPr lang="en-GB"/>
        </a:p>
      </dgm:t>
    </dgm:pt>
    <dgm:pt modelId="{F34FD22A-B690-4028-AD94-5E26C33994CA}" type="sibTrans" cxnId="{5208797D-5D1E-48DE-882C-7BA5F1F56E9E}">
      <dgm:prSet/>
      <dgm:spPr/>
      <dgm:t>
        <a:bodyPr/>
        <a:lstStyle/>
        <a:p>
          <a:endParaRPr lang="en-GB"/>
        </a:p>
      </dgm:t>
    </dgm:pt>
    <dgm:pt modelId="{CEC90AFF-D78B-46BD-ACE0-C3A7CFDC3B04}">
      <dgm:prSet/>
      <dgm:spPr/>
      <dgm:t>
        <a:bodyPr/>
        <a:lstStyle/>
        <a:p>
          <a:r>
            <a:rPr lang="en-US" dirty="0"/>
            <a:t>Facebook has 2.4 billion global users.</a:t>
          </a:r>
        </a:p>
      </dgm:t>
    </dgm:pt>
    <dgm:pt modelId="{CBFA0219-C8DA-4673-9ACA-EB167FDE2EB6}" type="parTrans" cxnId="{8F735DF0-479C-4B76-999B-F1D781FC84AB}">
      <dgm:prSet/>
      <dgm:spPr/>
      <dgm:t>
        <a:bodyPr/>
        <a:lstStyle/>
        <a:p>
          <a:endParaRPr lang="en-GB"/>
        </a:p>
      </dgm:t>
    </dgm:pt>
    <dgm:pt modelId="{6CF75124-DE64-41CA-B891-F45BB3ADCC50}" type="sibTrans" cxnId="{8F735DF0-479C-4B76-999B-F1D781FC84AB}">
      <dgm:prSet/>
      <dgm:spPr/>
      <dgm:t>
        <a:bodyPr/>
        <a:lstStyle/>
        <a:p>
          <a:endParaRPr lang="en-GB"/>
        </a:p>
      </dgm:t>
    </dgm:pt>
    <dgm:pt modelId="{3DFCD9CB-4AFF-47A4-93B6-6FF4D776D5C5}">
      <dgm:prSet phldrT="[Text]"/>
      <dgm:spPr/>
      <dgm:t>
        <a:bodyPr/>
        <a:lstStyle/>
        <a:p>
          <a:r>
            <a:rPr lang="en-GB" dirty="0" err="1"/>
            <a:t>MySpace</a:t>
          </a:r>
          <a:r>
            <a:rPr lang="en-GB" dirty="0"/>
            <a:t> had 100 million global users.</a:t>
          </a:r>
        </a:p>
      </dgm:t>
    </dgm:pt>
    <dgm:pt modelId="{C38C4868-E19E-47CF-BFBA-205EED64A1F3}" type="parTrans" cxnId="{88D59C72-C6EB-4CFB-B3FF-53FE6E5D5365}">
      <dgm:prSet/>
      <dgm:spPr/>
      <dgm:t>
        <a:bodyPr/>
        <a:lstStyle/>
        <a:p>
          <a:endParaRPr lang="en-GB"/>
        </a:p>
      </dgm:t>
    </dgm:pt>
    <dgm:pt modelId="{62D34FA0-DA9C-4EFA-BE9E-6572917CF47D}" type="sibTrans" cxnId="{88D59C72-C6EB-4CFB-B3FF-53FE6E5D5365}">
      <dgm:prSet/>
      <dgm:spPr/>
      <dgm:t>
        <a:bodyPr/>
        <a:lstStyle/>
        <a:p>
          <a:endParaRPr lang="en-GB"/>
        </a:p>
      </dgm:t>
    </dgm:pt>
    <dgm:pt modelId="{67C0E1E6-59B9-487E-B591-8D457E6123B9}">
      <dgm:prSet phldrT="[Text]"/>
      <dgm:spPr/>
      <dgm:t>
        <a:bodyPr/>
        <a:lstStyle/>
        <a:p>
          <a:r>
            <a:rPr lang="en-GB" dirty="0" err="1"/>
            <a:t>SixDegrees</a:t>
          </a:r>
          <a:r>
            <a:rPr lang="en-GB" dirty="0"/>
            <a:t> had 3.5 million global users.</a:t>
          </a:r>
        </a:p>
      </dgm:t>
    </dgm:pt>
    <dgm:pt modelId="{58967A29-F313-4303-A665-70F36814F996}" type="parTrans" cxnId="{D1C8E6C0-9B31-4E1E-AE70-84D639FE9527}">
      <dgm:prSet/>
      <dgm:spPr/>
      <dgm:t>
        <a:bodyPr/>
        <a:lstStyle/>
        <a:p>
          <a:endParaRPr lang="en-GB"/>
        </a:p>
      </dgm:t>
    </dgm:pt>
    <dgm:pt modelId="{0BD52CE5-F80F-4F89-ADC0-DB717EAEFC69}" type="sibTrans" cxnId="{D1C8E6C0-9B31-4E1E-AE70-84D639FE9527}">
      <dgm:prSet/>
      <dgm:spPr/>
      <dgm:t>
        <a:bodyPr/>
        <a:lstStyle/>
        <a:p>
          <a:endParaRPr lang="en-GB"/>
        </a:p>
      </dgm:t>
    </dgm:pt>
    <dgm:pt modelId="{EC5E6DDB-5507-4739-B6CC-FE8C5C3C2472}">
      <dgm:prSet/>
      <dgm:spPr/>
      <dgm:t>
        <a:bodyPr/>
        <a:lstStyle/>
        <a:p>
          <a:r>
            <a:rPr lang="en-US" dirty="0"/>
            <a:t>Originally was a user profile, with some personal information, ability to friend and a “wall” to post on.</a:t>
          </a:r>
        </a:p>
      </dgm:t>
    </dgm:pt>
    <dgm:pt modelId="{B42A45DC-FF14-43BA-B070-B6908FB3637C}" type="parTrans" cxnId="{D561E39C-7B87-4467-90DA-FC809E7D88D3}">
      <dgm:prSet/>
      <dgm:spPr/>
      <dgm:t>
        <a:bodyPr/>
        <a:lstStyle/>
        <a:p>
          <a:endParaRPr lang="en-GB"/>
        </a:p>
      </dgm:t>
    </dgm:pt>
    <dgm:pt modelId="{ACE2409F-EF67-4F28-AAFA-B9793740870E}" type="sibTrans" cxnId="{D561E39C-7B87-4467-90DA-FC809E7D88D3}">
      <dgm:prSet/>
      <dgm:spPr/>
      <dgm:t>
        <a:bodyPr/>
        <a:lstStyle/>
        <a:p>
          <a:endParaRPr lang="en-GB"/>
        </a:p>
      </dgm:t>
    </dgm:pt>
    <dgm:pt modelId="{1DF6F5FD-FC81-4F17-9835-913D41FC529C}">
      <dgm:prSet/>
      <dgm:spPr/>
      <dgm:t>
        <a:bodyPr/>
        <a:lstStyle/>
        <a:p>
          <a:r>
            <a:rPr lang="en-US" dirty="0"/>
            <a:t>Evolved to include messaging, adding attachments, targeted ads, like buttons, “checking in” &amp; more.</a:t>
          </a:r>
        </a:p>
      </dgm:t>
    </dgm:pt>
    <dgm:pt modelId="{9C013F9A-0DB7-4858-B8C0-4A32230B7683}" type="parTrans" cxnId="{FB09A068-99AF-4A45-9EA9-0C2495AEC353}">
      <dgm:prSet/>
      <dgm:spPr/>
      <dgm:t>
        <a:bodyPr/>
        <a:lstStyle/>
        <a:p>
          <a:endParaRPr lang="en-GB"/>
        </a:p>
      </dgm:t>
    </dgm:pt>
    <dgm:pt modelId="{A8BB21E0-598A-45C3-B91A-39222F4945EE}" type="sibTrans" cxnId="{FB09A068-99AF-4A45-9EA9-0C2495AEC353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355D9FF9-174E-4435-9227-190E10A074C4}" type="pres">
      <dgm:prSet presAssocID="{5B4D2C38-7F85-41FB-82DA-9C4CDCCB792B}" presName="childText" presStyleLbl="revTx" presStyleIdx="0" presStyleCnt="3">
        <dgm:presLayoutVars>
          <dgm:bulletEnabled val="1"/>
        </dgm:presLayoutVars>
      </dgm:prSet>
      <dgm:spPr/>
    </dgm:pt>
    <dgm:pt modelId="{7B6CA94D-F21B-4A44-8368-B15EED33B75B}" type="pres">
      <dgm:prSet presAssocID="{C5FDD01A-2018-4B5C-937B-8C66CD5D188D}" presName="parentText" presStyleLbl="node1" presStyleIdx="1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9928435C-33C4-48F9-BC88-749D676E3623}" type="pres">
      <dgm:prSet presAssocID="{C5FDD01A-2018-4B5C-937B-8C66CD5D188D}" presName="childText" presStyleLbl="revTx" presStyleIdx="1" presStyleCnt="3">
        <dgm:presLayoutVars>
          <dgm:bulletEnabled val="1"/>
        </dgm:presLayoutVars>
      </dgm:prSet>
      <dgm:spPr/>
    </dgm:pt>
    <dgm:pt modelId="{27B167DD-991F-4EDB-9FC1-5315407E6E44}" type="pres">
      <dgm:prSet presAssocID="{A6262F00-60A6-45FE-9839-E65DD2FAF656}" presName="parentText" presStyleLbl="node1" presStyleIdx="2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925A4F49-7D48-4C60-966B-9C0FC9334135}" type="pres">
      <dgm:prSet presAssocID="{A6262F00-60A6-45FE-9839-E65DD2FAF65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29365C10-A227-4BF7-B6A1-EBA3C00E25E6}" type="presOf" srcId="{6D8B55B3-BB4D-405A-AC8A-50228824E1B7}" destId="{355D9FF9-174E-4435-9227-190E10A074C4}" srcOrd="0" destOrd="0" presId="urn:microsoft.com/office/officeart/2005/8/layout/vList2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2EECBB62-E26A-40C9-81BD-20D37559C1AA}" type="presOf" srcId="{EC5E6DDB-5507-4739-B6CC-FE8C5C3C2472}" destId="{925A4F49-7D48-4C60-966B-9C0FC9334135}" srcOrd="0" destOrd="0" presId="urn:microsoft.com/office/officeart/2005/8/layout/vList2"/>
    <dgm:cxn modelId="{FB09A068-99AF-4A45-9EA9-0C2495AEC353}" srcId="{A6262F00-60A6-45FE-9839-E65DD2FAF656}" destId="{1DF6F5FD-FC81-4F17-9835-913D41FC529C}" srcOrd="1" destOrd="0" parTransId="{9C013F9A-0DB7-4858-B8C0-4A32230B7683}" sibTransId="{A8BB21E0-598A-45C3-B91A-39222F4945EE}"/>
    <dgm:cxn modelId="{A8582849-917A-4DD0-A978-2A9069B11C1B}" srcId="{5B4D2C38-7F85-41FB-82DA-9C4CDCCB792B}" destId="{6D8B55B3-BB4D-405A-AC8A-50228824E1B7}" srcOrd="0" destOrd="0" parTransId="{5210C535-6AA9-4640-8304-D63146A956F2}" sibTransId="{20A42667-50C8-4AFC-B58D-314424068F16}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AA66CD6F-3DC0-4063-A2F5-1C0F7A1B3867}" type="presOf" srcId="{CEC90AFF-D78B-46BD-ACE0-C3A7CFDC3B04}" destId="{925A4F49-7D48-4C60-966B-9C0FC9334135}" srcOrd="0" destOrd="2" presId="urn:microsoft.com/office/officeart/2005/8/layout/vList2"/>
    <dgm:cxn modelId="{48DD2950-CD81-4D0A-BCEE-AC1E977C1747}" type="presOf" srcId="{A6262F00-60A6-45FE-9839-E65DD2FAF656}" destId="{27B167DD-991F-4EDB-9FC1-5315407E6E44}" srcOrd="0" destOrd="0" presId="urn:microsoft.com/office/officeart/2005/8/layout/vList2"/>
    <dgm:cxn modelId="{88D59C72-C6EB-4CFB-B3FF-53FE6E5D5365}" srcId="{C5FDD01A-2018-4B5C-937B-8C66CD5D188D}" destId="{3DFCD9CB-4AFF-47A4-93B6-6FF4D776D5C5}" srcOrd="1" destOrd="0" parTransId="{C38C4868-E19E-47CF-BFBA-205EED64A1F3}" sibTransId="{62D34FA0-DA9C-4EFA-BE9E-6572917CF47D}"/>
    <dgm:cxn modelId="{EB6CAF54-7E9A-4076-9D5B-8A70C516B50F}" type="presOf" srcId="{4D4922DF-7832-4EE5-BC03-55BDBB163E36}" destId="{9928435C-33C4-48F9-BC88-749D676E3623}" srcOrd="0" destOrd="0" presId="urn:microsoft.com/office/officeart/2005/8/layout/vList2"/>
    <dgm:cxn modelId="{82BFDC76-EF72-4AE4-BB97-EDF2178B8A26}" type="presOf" srcId="{1DF6F5FD-FC81-4F17-9835-913D41FC529C}" destId="{925A4F49-7D48-4C60-966B-9C0FC9334135}" srcOrd="0" destOrd="1" presId="urn:microsoft.com/office/officeart/2005/8/layout/vList2"/>
    <dgm:cxn modelId="{5208797D-5D1E-48DE-882C-7BA5F1F56E9E}" srcId="{C5FDD01A-2018-4B5C-937B-8C66CD5D188D}" destId="{4D4922DF-7832-4EE5-BC03-55BDBB163E36}" srcOrd="0" destOrd="0" parTransId="{E8D02505-D8CF-49FF-9729-35128A02B6B9}" sibTransId="{F34FD22A-B690-4028-AD94-5E26C33994CA}"/>
    <dgm:cxn modelId="{ACB77E98-F096-4263-A1C8-1B3BD11E19C3}" srcId="{CC9F5ADE-EFBB-4ECB-9794-ED5E064C7731}" destId="{A6262F00-60A6-45FE-9839-E65DD2FAF656}" srcOrd="2" destOrd="0" parTransId="{02489F7F-C87C-4DCF-8861-8C36F4CB48D2}" sibTransId="{B42F510C-E414-4FFA-8ADB-B7AF5450DB55}"/>
    <dgm:cxn modelId="{D561E39C-7B87-4467-90DA-FC809E7D88D3}" srcId="{A6262F00-60A6-45FE-9839-E65DD2FAF656}" destId="{EC5E6DDB-5507-4739-B6CC-FE8C5C3C2472}" srcOrd="0" destOrd="0" parTransId="{B42A45DC-FF14-43BA-B070-B6908FB3637C}" sibTransId="{ACE2409F-EF67-4F28-AAFA-B9793740870E}"/>
    <dgm:cxn modelId="{2BC095AA-8139-4898-8D31-57923D32551E}" type="presOf" srcId="{3DFCD9CB-4AFF-47A4-93B6-6FF4D776D5C5}" destId="{9928435C-33C4-48F9-BC88-749D676E3623}" srcOrd="0" destOrd="1" presId="urn:microsoft.com/office/officeart/2005/8/layout/vList2"/>
    <dgm:cxn modelId="{D1C8E6C0-9B31-4E1E-AE70-84D639FE9527}" srcId="{5B4D2C38-7F85-41FB-82DA-9C4CDCCB792B}" destId="{67C0E1E6-59B9-487E-B591-8D457E6123B9}" srcOrd="1" destOrd="0" parTransId="{58967A29-F313-4303-A665-70F36814F996}" sibTransId="{0BD52CE5-F80F-4F89-ADC0-DB717EAEFC69}"/>
    <dgm:cxn modelId="{9B0552C1-8ED1-4ED1-9B28-EA3CCFE4B2B0}" type="presOf" srcId="{67C0E1E6-59B9-487E-B591-8D457E6123B9}" destId="{355D9FF9-174E-4435-9227-190E10A074C4}" srcOrd="0" destOrd="1" presId="urn:microsoft.com/office/officeart/2005/8/layout/vList2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8F735DF0-479C-4B76-999B-F1D781FC84AB}" srcId="{A6262F00-60A6-45FE-9839-E65DD2FAF656}" destId="{CEC90AFF-D78B-46BD-ACE0-C3A7CFDC3B04}" srcOrd="2" destOrd="0" parTransId="{CBFA0219-C8DA-4673-9ACA-EB167FDE2EB6}" sibTransId="{6CF75124-DE64-41CA-B891-F45BB3ADCC50}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712EE765-C708-4FD8-93B0-416E991109FD}" type="presParOf" srcId="{31CBD2B6-E48D-4A37-AED9-DAE5FD5D9F1D}" destId="{355D9FF9-174E-4435-9227-190E10A074C4}" srcOrd="1" destOrd="0" presId="urn:microsoft.com/office/officeart/2005/8/layout/vList2"/>
    <dgm:cxn modelId="{EBB367DE-14C8-4892-9B26-5A0877CC0F82}" type="presParOf" srcId="{31CBD2B6-E48D-4A37-AED9-DAE5FD5D9F1D}" destId="{7B6CA94D-F21B-4A44-8368-B15EED33B75B}" srcOrd="2" destOrd="0" presId="urn:microsoft.com/office/officeart/2005/8/layout/vList2"/>
    <dgm:cxn modelId="{04BA39BF-D524-405E-AF47-9551B245A1A4}" type="presParOf" srcId="{31CBD2B6-E48D-4A37-AED9-DAE5FD5D9F1D}" destId="{9928435C-33C4-48F9-BC88-749D676E3623}" srcOrd="3" destOrd="0" presId="urn:microsoft.com/office/officeart/2005/8/layout/vList2"/>
    <dgm:cxn modelId="{33394176-742E-47B4-A8E0-22F72E520D05}" type="presParOf" srcId="{31CBD2B6-E48D-4A37-AED9-DAE5FD5D9F1D}" destId="{27B167DD-991F-4EDB-9FC1-5315407E6E44}" srcOrd="4" destOrd="0" presId="urn:microsoft.com/office/officeart/2005/8/layout/vList2"/>
    <dgm:cxn modelId="{D729A96A-73A7-4E26-89A7-056872F75711}" type="presParOf" srcId="{31CBD2B6-E48D-4A37-AED9-DAE5FD5D9F1D}" destId="{925A4F49-7D48-4C60-966B-9C0FC933413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Some of the key Facebook features for businesses include: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A6262F00-60A6-45FE-9839-E65DD2FAF656}">
      <dgm:prSet/>
      <dgm:spPr/>
      <dgm:t>
        <a:bodyPr/>
        <a:lstStyle/>
        <a:p>
          <a:r>
            <a:rPr lang="en-US" dirty="0"/>
            <a:t>Give one reason why each of these features </a:t>
          </a:r>
          <a:r>
            <a:rPr lang="en-US"/>
            <a:t>are important.</a:t>
          </a:r>
          <a:endParaRPr lang="en-US" dirty="0"/>
        </a:p>
      </dgm:t>
    </dgm:pt>
    <dgm:pt modelId="{02489F7F-C87C-4DCF-8861-8C36F4CB48D2}" type="parTrans" cxnId="{ACB77E98-F096-4263-A1C8-1B3BD11E19C3}">
      <dgm:prSet/>
      <dgm:spPr/>
      <dgm:t>
        <a:bodyPr/>
        <a:lstStyle/>
        <a:p>
          <a:endParaRPr lang="en-GB"/>
        </a:p>
      </dgm:t>
    </dgm:pt>
    <dgm:pt modelId="{B42F510C-E414-4FFA-8ADB-B7AF5450DB55}" type="sibTrans" cxnId="{ACB77E98-F096-4263-A1C8-1B3BD11E19C3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dirty="0"/>
            <a:t>When were each of these features added to Facebook?</a:t>
          </a:r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6D8B55B3-BB4D-405A-AC8A-50228824E1B7}">
      <dgm:prSet phldrT="[Text]"/>
      <dgm:spPr/>
      <dgm:t>
        <a:bodyPr/>
        <a:lstStyle/>
        <a:p>
          <a:r>
            <a:rPr lang="en-GB"/>
            <a:t>Brand pages</a:t>
          </a:r>
          <a:endParaRPr lang="en-GB" dirty="0"/>
        </a:p>
      </dgm:t>
    </dgm:pt>
    <dgm:pt modelId="{5210C535-6AA9-4640-8304-D63146A956F2}" type="parTrans" cxnId="{A8582849-917A-4DD0-A978-2A9069B11C1B}">
      <dgm:prSet/>
      <dgm:spPr/>
      <dgm:t>
        <a:bodyPr/>
        <a:lstStyle/>
        <a:p>
          <a:endParaRPr lang="en-GB"/>
        </a:p>
      </dgm:t>
    </dgm:pt>
    <dgm:pt modelId="{20A42667-50C8-4AFC-B58D-314424068F16}" type="sibTrans" cxnId="{A8582849-917A-4DD0-A978-2A9069B11C1B}">
      <dgm:prSet/>
      <dgm:spPr/>
      <dgm:t>
        <a:bodyPr/>
        <a:lstStyle/>
        <a:p>
          <a:endParaRPr lang="en-GB"/>
        </a:p>
      </dgm:t>
    </dgm:pt>
    <dgm:pt modelId="{67C0E1E6-59B9-487E-B591-8D457E6123B9}">
      <dgm:prSet phldrT="[Text]"/>
      <dgm:spPr/>
      <dgm:t>
        <a:bodyPr/>
        <a:lstStyle/>
        <a:p>
          <a:r>
            <a:rPr lang="en-GB" dirty="0"/>
            <a:t>Targeted advertising</a:t>
          </a:r>
        </a:p>
      </dgm:t>
    </dgm:pt>
    <dgm:pt modelId="{58967A29-F313-4303-A665-70F36814F996}" type="parTrans" cxnId="{D1C8E6C0-9B31-4E1E-AE70-84D639FE9527}">
      <dgm:prSet/>
      <dgm:spPr/>
      <dgm:t>
        <a:bodyPr/>
        <a:lstStyle/>
        <a:p>
          <a:endParaRPr lang="en-GB"/>
        </a:p>
      </dgm:t>
    </dgm:pt>
    <dgm:pt modelId="{0BD52CE5-F80F-4F89-ADC0-DB717EAEFC69}" type="sibTrans" cxnId="{D1C8E6C0-9B31-4E1E-AE70-84D639FE9527}">
      <dgm:prSet/>
      <dgm:spPr/>
      <dgm:t>
        <a:bodyPr/>
        <a:lstStyle/>
        <a:p>
          <a:endParaRPr lang="en-GB"/>
        </a:p>
      </dgm:t>
    </dgm:pt>
    <dgm:pt modelId="{6FA61BC6-91CB-42DE-8E21-629188B342C0}">
      <dgm:prSet phldrT="[Text]"/>
      <dgm:spPr/>
      <dgm:t>
        <a:bodyPr/>
        <a:lstStyle/>
        <a:p>
          <a:r>
            <a:rPr lang="en-GB" dirty="0"/>
            <a:t>Usage analytics (Facebook Insights)</a:t>
          </a:r>
        </a:p>
      </dgm:t>
    </dgm:pt>
    <dgm:pt modelId="{DD540EA4-A332-482C-91B0-4E69E56BB315}" type="parTrans" cxnId="{B0793EB9-C1F7-4F61-BEFC-32E742B48A69}">
      <dgm:prSet/>
      <dgm:spPr/>
      <dgm:t>
        <a:bodyPr/>
        <a:lstStyle/>
        <a:p>
          <a:endParaRPr lang="en-GB"/>
        </a:p>
      </dgm:t>
    </dgm:pt>
    <dgm:pt modelId="{1D35DFEB-73FA-435F-86DC-071CC414C7EA}" type="sibTrans" cxnId="{B0793EB9-C1F7-4F61-BEFC-32E742B48A69}">
      <dgm:prSet/>
      <dgm:spPr/>
      <dgm:t>
        <a:bodyPr/>
        <a:lstStyle/>
        <a:p>
          <a:endParaRPr lang="en-GB"/>
        </a:p>
      </dgm:t>
    </dgm:pt>
    <dgm:pt modelId="{1F2D8CAB-DF61-4412-AF22-C7A4EC817BBB}">
      <dgm:prSet phldrT="[Text]"/>
      <dgm:spPr/>
      <dgm:t>
        <a:bodyPr/>
        <a:lstStyle/>
        <a:p>
          <a:r>
            <a:rPr lang="en-GB" dirty="0"/>
            <a:t>Website Integration (Facebook Pixel)</a:t>
          </a:r>
        </a:p>
      </dgm:t>
    </dgm:pt>
    <dgm:pt modelId="{44855C93-BACB-479B-A90F-E9831EB55687}" type="parTrans" cxnId="{0C3BD4A6-3E32-4594-91F8-010C41235C47}">
      <dgm:prSet/>
      <dgm:spPr/>
      <dgm:t>
        <a:bodyPr/>
        <a:lstStyle/>
        <a:p>
          <a:endParaRPr lang="en-GB"/>
        </a:p>
      </dgm:t>
    </dgm:pt>
    <dgm:pt modelId="{FB2FA964-C199-4A90-8A53-D17273551A4D}" type="sibTrans" cxnId="{0C3BD4A6-3E32-4594-91F8-010C41235C47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355D9FF9-174E-4435-9227-190E10A074C4}" type="pres">
      <dgm:prSet presAssocID="{5B4D2C38-7F85-41FB-82DA-9C4CDCCB792B}" presName="childText" presStyleLbl="revTx" presStyleIdx="0" presStyleCnt="1">
        <dgm:presLayoutVars>
          <dgm:bulletEnabled val="1"/>
        </dgm:presLayoutVars>
      </dgm:prSet>
      <dgm:spPr/>
    </dgm:pt>
    <dgm:pt modelId="{7B6CA94D-F21B-4A44-8368-B15EED33B75B}" type="pres">
      <dgm:prSet presAssocID="{C5FDD01A-2018-4B5C-937B-8C66CD5D188D}" presName="parentText" presStyleLbl="node1" presStyleIdx="1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68295918-265F-4FB5-A16E-E29A44A9BCD6}" type="pres">
      <dgm:prSet presAssocID="{F0A110C0-9577-4CE7-9EBE-E34850C00948}" presName="spacer" presStyleCnt="0"/>
      <dgm:spPr/>
    </dgm:pt>
    <dgm:pt modelId="{27B167DD-991F-4EDB-9FC1-5315407E6E44}" type="pres">
      <dgm:prSet presAssocID="{A6262F00-60A6-45FE-9839-E65DD2FAF656}" presName="parentText" presStyleLbl="node1" presStyleIdx="2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29365C10-A227-4BF7-B6A1-EBA3C00E25E6}" type="presOf" srcId="{6D8B55B3-BB4D-405A-AC8A-50228824E1B7}" destId="{355D9FF9-174E-4435-9227-190E10A074C4}" srcOrd="0" destOrd="0" presId="urn:microsoft.com/office/officeart/2005/8/layout/vList2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A8582849-917A-4DD0-A978-2A9069B11C1B}" srcId="{5B4D2C38-7F85-41FB-82DA-9C4CDCCB792B}" destId="{6D8B55B3-BB4D-405A-AC8A-50228824E1B7}" srcOrd="0" destOrd="0" parTransId="{5210C535-6AA9-4640-8304-D63146A956F2}" sibTransId="{20A42667-50C8-4AFC-B58D-314424068F16}"/>
    <dgm:cxn modelId="{28A8336C-8CDD-4CB0-ABC9-AD593FF85486}" type="presOf" srcId="{6FA61BC6-91CB-42DE-8E21-629188B342C0}" destId="{355D9FF9-174E-4435-9227-190E10A074C4}" srcOrd="0" destOrd="2" presId="urn:microsoft.com/office/officeart/2005/8/layout/vList2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48DD2950-CD81-4D0A-BCEE-AC1E977C1747}" type="presOf" srcId="{A6262F00-60A6-45FE-9839-E65DD2FAF656}" destId="{27B167DD-991F-4EDB-9FC1-5315407E6E44}" srcOrd="0" destOrd="0" presId="urn:microsoft.com/office/officeart/2005/8/layout/vList2"/>
    <dgm:cxn modelId="{ACB77E98-F096-4263-A1C8-1B3BD11E19C3}" srcId="{CC9F5ADE-EFBB-4ECB-9794-ED5E064C7731}" destId="{A6262F00-60A6-45FE-9839-E65DD2FAF656}" srcOrd="2" destOrd="0" parTransId="{02489F7F-C87C-4DCF-8861-8C36F4CB48D2}" sibTransId="{B42F510C-E414-4FFA-8ADB-B7AF5450DB55}"/>
    <dgm:cxn modelId="{0C3BD4A6-3E32-4594-91F8-010C41235C47}" srcId="{5B4D2C38-7F85-41FB-82DA-9C4CDCCB792B}" destId="{1F2D8CAB-DF61-4412-AF22-C7A4EC817BBB}" srcOrd="3" destOrd="0" parTransId="{44855C93-BACB-479B-A90F-E9831EB55687}" sibTransId="{FB2FA964-C199-4A90-8A53-D17273551A4D}"/>
    <dgm:cxn modelId="{B0793EB9-C1F7-4F61-BEFC-32E742B48A69}" srcId="{5B4D2C38-7F85-41FB-82DA-9C4CDCCB792B}" destId="{6FA61BC6-91CB-42DE-8E21-629188B342C0}" srcOrd="2" destOrd="0" parTransId="{DD540EA4-A332-482C-91B0-4E69E56BB315}" sibTransId="{1D35DFEB-73FA-435F-86DC-071CC414C7EA}"/>
    <dgm:cxn modelId="{D1C8E6C0-9B31-4E1E-AE70-84D639FE9527}" srcId="{5B4D2C38-7F85-41FB-82DA-9C4CDCCB792B}" destId="{67C0E1E6-59B9-487E-B591-8D457E6123B9}" srcOrd="1" destOrd="0" parTransId="{58967A29-F313-4303-A665-70F36814F996}" sibTransId="{0BD52CE5-F80F-4F89-ADC0-DB717EAEFC69}"/>
    <dgm:cxn modelId="{9B0552C1-8ED1-4ED1-9B28-EA3CCFE4B2B0}" type="presOf" srcId="{67C0E1E6-59B9-487E-B591-8D457E6123B9}" destId="{355D9FF9-174E-4435-9227-190E10A074C4}" srcOrd="0" destOrd="1" presId="urn:microsoft.com/office/officeart/2005/8/layout/vList2"/>
    <dgm:cxn modelId="{CF0E73D0-B0F1-40F8-B6E3-C1CC77EB5F8F}" type="presOf" srcId="{1F2D8CAB-DF61-4412-AF22-C7A4EC817BBB}" destId="{355D9FF9-174E-4435-9227-190E10A074C4}" srcOrd="0" destOrd="3" presId="urn:microsoft.com/office/officeart/2005/8/layout/vList2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712EE765-C708-4FD8-93B0-416E991109FD}" type="presParOf" srcId="{31CBD2B6-E48D-4A37-AED9-DAE5FD5D9F1D}" destId="{355D9FF9-174E-4435-9227-190E10A074C4}" srcOrd="1" destOrd="0" presId="urn:microsoft.com/office/officeart/2005/8/layout/vList2"/>
    <dgm:cxn modelId="{EBB367DE-14C8-4892-9B26-5A0877CC0F82}" type="presParOf" srcId="{31CBD2B6-E48D-4A37-AED9-DAE5FD5D9F1D}" destId="{7B6CA94D-F21B-4A44-8368-B15EED33B75B}" srcOrd="2" destOrd="0" presId="urn:microsoft.com/office/officeart/2005/8/layout/vList2"/>
    <dgm:cxn modelId="{BB65DA53-2420-4D7D-AB51-5A773F150F02}" type="presParOf" srcId="{31CBD2B6-E48D-4A37-AED9-DAE5FD5D9F1D}" destId="{68295918-265F-4FB5-A16E-E29A44A9BCD6}" srcOrd="3" destOrd="0" presId="urn:microsoft.com/office/officeart/2005/8/layout/vList2"/>
    <dgm:cxn modelId="{33394176-742E-47B4-A8E0-22F72E520D05}" type="presParOf" srcId="{31CBD2B6-E48D-4A37-AED9-DAE5FD5D9F1D}" destId="{27B167DD-991F-4EDB-9FC1-5315407E6E4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Brand pages</a:t>
          </a:r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A6262F00-60A6-45FE-9839-E65DD2FAF656}">
      <dgm:prSet/>
      <dgm:spPr/>
      <dgm:t>
        <a:bodyPr/>
        <a:lstStyle/>
        <a:p>
          <a:r>
            <a:rPr lang="en-US" dirty="0"/>
            <a:t>Usage Analytics</a:t>
          </a:r>
        </a:p>
      </dgm:t>
    </dgm:pt>
    <dgm:pt modelId="{02489F7F-C87C-4DCF-8861-8C36F4CB48D2}" type="parTrans" cxnId="{ACB77E98-F096-4263-A1C8-1B3BD11E19C3}">
      <dgm:prSet/>
      <dgm:spPr/>
      <dgm:t>
        <a:bodyPr/>
        <a:lstStyle/>
        <a:p>
          <a:endParaRPr lang="en-GB"/>
        </a:p>
      </dgm:t>
    </dgm:pt>
    <dgm:pt modelId="{B42F510C-E414-4FFA-8ADB-B7AF5450DB55}" type="sibTrans" cxnId="{ACB77E98-F096-4263-A1C8-1B3BD11E19C3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dirty="0"/>
            <a:t>Targeted Advertising</a:t>
          </a:r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6D8B55B3-BB4D-405A-AC8A-50228824E1B7}">
      <dgm:prSet phldrT="[Text]"/>
      <dgm:spPr/>
      <dgm:t>
        <a:bodyPr/>
        <a:lstStyle/>
        <a:p>
          <a:r>
            <a:rPr lang="en-GB" dirty="0"/>
            <a:t>A page businesses can set up to interact with customers.</a:t>
          </a:r>
        </a:p>
      </dgm:t>
    </dgm:pt>
    <dgm:pt modelId="{5210C535-6AA9-4640-8304-D63146A956F2}" type="parTrans" cxnId="{A8582849-917A-4DD0-A978-2A9069B11C1B}">
      <dgm:prSet/>
      <dgm:spPr/>
      <dgm:t>
        <a:bodyPr/>
        <a:lstStyle/>
        <a:p>
          <a:endParaRPr lang="en-GB"/>
        </a:p>
      </dgm:t>
    </dgm:pt>
    <dgm:pt modelId="{20A42667-50C8-4AFC-B58D-314424068F16}" type="sibTrans" cxnId="{A8582849-917A-4DD0-A978-2A9069B11C1B}">
      <dgm:prSet/>
      <dgm:spPr/>
      <dgm:t>
        <a:bodyPr/>
        <a:lstStyle/>
        <a:p>
          <a:endParaRPr lang="en-GB"/>
        </a:p>
      </dgm:t>
    </dgm:pt>
    <dgm:pt modelId="{F0831ADF-95D2-48F9-BFD9-6EB142494622}">
      <dgm:prSet/>
      <dgm:spPr/>
      <dgm:t>
        <a:bodyPr/>
        <a:lstStyle/>
        <a:p>
          <a:r>
            <a:rPr lang="en-US" dirty="0"/>
            <a:t>Facebook Pixel</a:t>
          </a:r>
        </a:p>
      </dgm:t>
    </dgm:pt>
    <dgm:pt modelId="{FED9A120-E08E-4814-B38C-87F855016BC5}" type="parTrans" cxnId="{4CBB9A6B-D9DB-43E9-A324-D817AA9A83CD}">
      <dgm:prSet/>
      <dgm:spPr/>
      <dgm:t>
        <a:bodyPr/>
        <a:lstStyle/>
        <a:p>
          <a:endParaRPr lang="en-GB"/>
        </a:p>
      </dgm:t>
    </dgm:pt>
    <dgm:pt modelId="{527A4963-0CC0-480C-91BD-E57D0A31CB76}" type="sibTrans" cxnId="{4CBB9A6B-D9DB-43E9-A324-D817AA9A83CD}">
      <dgm:prSet/>
      <dgm:spPr/>
      <dgm:t>
        <a:bodyPr/>
        <a:lstStyle/>
        <a:p>
          <a:endParaRPr lang="en-GB"/>
        </a:p>
      </dgm:t>
    </dgm:pt>
    <dgm:pt modelId="{A8B67AE4-395F-4308-BCD1-4153AE8870D3}">
      <dgm:prSet phldrT="[Text]"/>
      <dgm:spPr/>
      <dgm:t>
        <a:bodyPr/>
        <a:lstStyle/>
        <a:p>
          <a:r>
            <a:rPr lang="en-GB" dirty="0"/>
            <a:t>Added in 2007</a:t>
          </a:r>
        </a:p>
      </dgm:t>
    </dgm:pt>
    <dgm:pt modelId="{20BF5337-737D-4987-A68C-9CF7FCF68905}" type="parTrans" cxnId="{EADEB0D6-FE30-41D2-A2BC-C74095B816D2}">
      <dgm:prSet/>
      <dgm:spPr/>
      <dgm:t>
        <a:bodyPr/>
        <a:lstStyle/>
        <a:p>
          <a:endParaRPr lang="en-GB"/>
        </a:p>
      </dgm:t>
    </dgm:pt>
    <dgm:pt modelId="{C80348F1-1A68-467A-8B72-8477ADEDBB94}" type="sibTrans" cxnId="{EADEB0D6-FE30-41D2-A2BC-C74095B816D2}">
      <dgm:prSet/>
      <dgm:spPr/>
      <dgm:t>
        <a:bodyPr/>
        <a:lstStyle/>
        <a:p>
          <a:endParaRPr lang="en-GB"/>
        </a:p>
      </dgm:t>
    </dgm:pt>
    <dgm:pt modelId="{E1B9B249-5D0D-4A4D-84FF-6FEE0002AA7A}">
      <dgm:prSet phldrT="[Text]"/>
      <dgm:spPr/>
      <dgm:t>
        <a:bodyPr/>
        <a:lstStyle/>
        <a:p>
          <a:r>
            <a:rPr lang="en-GB" dirty="0"/>
            <a:t>Allows businesses to display advertisements to customers based on their user profile information.</a:t>
          </a:r>
        </a:p>
      </dgm:t>
    </dgm:pt>
    <dgm:pt modelId="{17A8118E-EC5F-45F6-902C-FF2E82CA95C2}" type="parTrans" cxnId="{23B82DB6-8236-4363-BEE9-F302DDCE6C54}">
      <dgm:prSet/>
      <dgm:spPr/>
      <dgm:t>
        <a:bodyPr/>
        <a:lstStyle/>
        <a:p>
          <a:endParaRPr lang="en-GB"/>
        </a:p>
      </dgm:t>
    </dgm:pt>
    <dgm:pt modelId="{B23EAF2C-D506-4CA4-A185-33C682FBB341}" type="sibTrans" cxnId="{23B82DB6-8236-4363-BEE9-F302DDCE6C54}">
      <dgm:prSet/>
      <dgm:spPr/>
      <dgm:t>
        <a:bodyPr/>
        <a:lstStyle/>
        <a:p>
          <a:endParaRPr lang="en-GB"/>
        </a:p>
      </dgm:t>
    </dgm:pt>
    <dgm:pt modelId="{3E0DAFD7-7B11-47D1-B892-E848D33D1161}">
      <dgm:prSet phldrT="[Text]"/>
      <dgm:spPr/>
      <dgm:t>
        <a:bodyPr/>
        <a:lstStyle/>
        <a:p>
          <a:r>
            <a:rPr lang="en-GB" dirty="0"/>
            <a:t>Added in 2007</a:t>
          </a:r>
        </a:p>
      </dgm:t>
    </dgm:pt>
    <dgm:pt modelId="{399760BB-6086-4A56-A838-3D6161C615A0}" type="parTrans" cxnId="{A4440F60-73A9-4E5A-974A-EE32B4805325}">
      <dgm:prSet/>
      <dgm:spPr/>
      <dgm:t>
        <a:bodyPr/>
        <a:lstStyle/>
        <a:p>
          <a:endParaRPr lang="en-GB"/>
        </a:p>
      </dgm:t>
    </dgm:pt>
    <dgm:pt modelId="{79C3F23B-7268-488E-91E8-201DA3638E0F}" type="sibTrans" cxnId="{A4440F60-73A9-4E5A-974A-EE32B4805325}">
      <dgm:prSet/>
      <dgm:spPr/>
      <dgm:t>
        <a:bodyPr/>
        <a:lstStyle/>
        <a:p>
          <a:endParaRPr lang="en-GB"/>
        </a:p>
      </dgm:t>
    </dgm:pt>
    <dgm:pt modelId="{3E594B2A-0A98-40DA-8F6D-0A40CE0ED3C2}">
      <dgm:prSet/>
      <dgm:spPr/>
      <dgm:t>
        <a:bodyPr/>
        <a:lstStyle/>
        <a:p>
          <a:r>
            <a:rPr lang="en-US" dirty="0"/>
            <a:t>Allows business to track how users interact with their brand page.</a:t>
          </a:r>
        </a:p>
      </dgm:t>
    </dgm:pt>
    <dgm:pt modelId="{937995CB-971C-4E62-8AFC-6960D6C0F541}" type="parTrans" cxnId="{CE909625-4B5C-45B1-AB86-471B4155FF29}">
      <dgm:prSet/>
      <dgm:spPr/>
      <dgm:t>
        <a:bodyPr/>
        <a:lstStyle/>
        <a:p>
          <a:endParaRPr lang="en-GB"/>
        </a:p>
      </dgm:t>
    </dgm:pt>
    <dgm:pt modelId="{180E2FE5-D2B0-46D3-9F30-B6926DFEE572}" type="sibTrans" cxnId="{CE909625-4B5C-45B1-AB86-471B4155FF29}">
      <dgm:prSet/>
      <dgm:spPr/>
      <dgm:t>
        <a:bodyPr/>
        <a:lstStyle/>
        <a:p>
          <a:endParaRPr lang="en-GB"/>
        </a:p>
      </dgm:t>
    </dgm:pt>
    <dgm:pt modelId="{ACD0A12F-CD24-4083-B357-C8637A75F46C}">
      <dgm:prSet/>
      <dgm:spPr/>
      <dgm:t>
        <a:bodyPr/>
        <a:lstStyle/>
        <a:p>
          <a:r>
            <a:rPr lang="en-US" dirty="0"/>
            <a:t>Added in 2008</a:t>
          </a:r>
        </a:p>
      </dgm:t>
    </dgm:pt>
    <dgm:pt modelId="{88744F5D-9920-4641-94FF-BEB5EF7F0535}" type="parTrans" cxnId="{EB495FB5-E477-4304-8488-10F9C37EE590}">
      <dgm:prSet/>
      <dgm:spPr/>
      <dgm:t>
        <a:bodyPr/>
        <a:lstStyle/>
        <a:p>
          <a:endParaRPr lang="en-GB"/>
        </a:p>
      </dgm:t>
    </dgm:pt>
    <dgm:pt modelId="{F729A064-761D-46C1-A9BE-D20BE62747F6}" type="sibTrans" cxnId="{EB495FB5-E477-4304-8488-10F9C37EE590}">
      <dgm:prSet/>
      <dgm:spPr/>
      <dgm:t>
        <a:bodyPr/>
        <a:lstStyle/>
        <a:p>
          <a:endParaRPr lang="en-GB"/>
        </a:p>
      </dgm:t>
    </dgm:pt>
    <dgm:pt modelId="{88CD8884-BF0E-404B-8E36-AAB34F687081}">
      <dgm:prSet/>
      <dgm:spPr/>
      <dgm:t>
        <a:bodyPr/>
        <a:lstStyle/>
        <a:p>
          <a:r>
            <a:rPr lang="en-US" dirty="0"/>
            <a:t>A tool that let’s you track what users do on your website when they click on an advert.</a:t>
          </a:r>
        </a:p>
      </dgm:t>
    </dgm:pt>
    <dgm:pt modelId="{9BFF1438-6FB6-4E27-9D00-DD8DB7DA1312}" type="parTrans" cxnId="{DD075425-965D-41EB-85AD-34D86500864F}">
      <dgm:prSet/>
      <dgm:spPr/>
      <dgm:t>
        <a:bodyPr/>
        <a:lstStyle/>
        <a:p>
          <a:endParaRPr lang="en-GB"/>
        </a:p>
      </dgm:t>
    </dgm:pt>
    <dgm:pt modelId="{1066EC00-8F40-4060-B3EA-A9AAC336138E}" type="sibTrans" cxnId="{DD075425-965D-41EB-85AD-34D86500864F}">
      <dgm:prSet/>
      <dgm:spPr/>
      <dgm:t>
        <a:bodyPr/>
        <a:lstStyle/>
        <a:p>
          <a:endParaRPr lang="en-GB"/>
        </a:p>
      </dgm:t>
    </dgm:pt>
    <dgm:pt modelId="{ED5D3024-B118-45F4-8349-5D87675874F2}">
      <dgm:prSet/>
      <dgm:spPr/>
      <dgm:t>
        <a:bodyPr/>
        <a:lstStyle/>
        <a:p>
          <a:r>
            <a:rPr lang="en-US" dirty="0"/>
            <a:t>Added in 2015</a:t>
          </a:r>
        </a:p>
      </dgm:t>
    </dgm:pt>
    <dgm:pt modelId="{E76A4857-1ECC-4DF6-BCFD-B1196E60B883}" type="parTrans" cxnId="{44932E5F-7CD9-4464-B2F3-BB2A668B78D3}">
      <dgm:prSet/>
      <dgm:spPr/>
      <dgm:t>
        <a:bodyPr/>
        <a:lstStyle/>
        <a:p>
          <a:endParaRPr lang="en-GB"/>
        </a:p>
      </dgm:t>
    </dgm:pt>
    <dgm:pt modelId="{657A255F-DD3F-432E-9938-D5F1199AF763}" type="sibTrans" cxnId="{44932E5F-7CD9-4464-B2F3-BB2A668B78D3}">
      <dgm:prSet/>
      <dgm:spPr/>
      <dgm:t>
        <a:bodyPr/>
        <a:lstStyle/>
        <a:p>
          <a:endParaRPr lang="en-GB"/>
        </a:p>
      </dgm:t>
    </dgm:pt>
    <dgm:pt modelId="{511FACDE-A5B5-4B9E-A371-A107A50F07AB}" type="pres">
      <dgm:prSet presAssocID="{CC9F5ADE-EFBB-4ECB-9794-ED5E064C7731}" presName="Name0" presStyleCnt="0">
        <dgm:presLayoutVars>
          <dgm:dir/>
          <dgm:resizeHandles val="exact"/>
        </dgm:presLayoutVars>
      </dgm:prSet>
      <dgm:spPr/>
    </dgm:pt>
    <dgm:pt modelId="{03F80C9A-3062-4593-900E-8774B4B81D04}" type="pres">
      <dgm:prSet presAssocID="{5B4D2C38-7F85-41FB-82DA-9C4CDCCB792B}" presName="node" presStyleLbl="node1" presStyleIdx="0" presStyleCnt="4">
        <dgm:presLayoutVars>
          <dgm:bulletEnabled val="1"/>
        </dgm:presLayoutVars>
      </dgm:prSet>
      <dgm:spPr/>
    </dgm:pt>
    <dgm:pt modelId="{8A52EA7D-9CD5-450C-AF7B-7C9E5C4D2270}" type="pres">
      <dgm:prSet presAssocID="{27B757F0-9FEB-4985-ABCD-23125644BB8E}" presName="sibTrans" presStyleCnt="0"/>
      <dgm:spPr/>
    </dgm:pt>
    <dgm:pt modelId="{714CED66-ADF9-4197-A71B-5940A112EAF8}" type="pres">
      <dgm:prSet presAssocID="{C5FDD01A-2018-4B5C-937B-8C66CD5D188D}" presName="node" presStyleLbl="node1" presStyleIdx="1" presStyleCnt="4">
        <dgm:presLayoutVars>
          <dgm:bulletEnabled val="1"/>
        </dgm:presLayoutVars>
      </dgm:prSet>
      <dgm:spPr/>
    </dgm:pt>
    <dgm:pt modelId="{11AC5DCB-0C24-4733-986E-85AB3EA55BEE}" type="pres">
      <dgm:prSet presAssocID="{F0A110C0-9577-4CE7-9EBE-E34850C00948}" presName="sibTrans" presStyleCnt="0"/>
      <dgm:spPr/>
    </dgm:pt>
    <dgm:pt modelId="{64A99494-81CC-42E7-B1FA-64CC66FAE7AA}" type="pres">
      <dgm:prSet presAssocID="{A6262F00-60A6-45FE-9839-E65DD2FAF656}" presName="node" presStyleLbl="node1" presStyleIdx="2" presStyleCnt="4">
        <dgm:presLayoutVars>
          <dgm:bulletEnabled val="1"/>
        </dgm:presLayoutVars>
      </dgm:prSet>
      <dgm:spPr/>
    </dgm:pt>
    <dgm:pt modelId="{7A6428F1-3D18-48C4-B63A-9AB39EEF5137}" type="pres">
      <dgm:prSet presAssocID="{B42F510C-E414-4FFA-8ADB-B7AF5450DB55}" presName="sibTrans" presStyleCnt="0"/>
      <dgm:spPr/>
    </dgm:pt>
    <dgm:pt modelId="{00CBFC7D-83DA-4F80-B3B4-47DBDC0C0980}" type="pres">
      <dgm:prSet presAssocID="{F0831ADF-95D2-48F9-BFD9-6EB142494622}" presName="node" presStyleLbl="node1" presStyleIdx="3" presStyleCnt="4">
        <dgm:presLayoutVars>
          <dgm:bulletEnabled val="1"/>
        </dgm:presLayoutVars>
      </dgm:prSet>
      <dgm:spPr/>
    </dgm:pt>
  </dgm:ptLst>
  <dgm:cxnLst>
    <dgm:cxn modelId="{EDD42318-BF28-4657-9EEA-801C4BD46B3A}" type="presOf" srcId="{A8B67AE4-395F-4308-BCD1-4153AE8870D3}" destId="{03F80C9A-3062-4593-900E-8774B4B81D04}" srcOrd="0" destOrd="2" presId="urn:microsoft.com/office/officeart/2005/8/layout/hList6"/>
    <dgm:cxn modelId="{4C81E118-8AB5-42D6-A0E7-3E90A0CC8866}" type="presOf" srcId="{3E594B2A-0A98-40DA-8F6D-0A40CE0ED3C2}" destId="{64A99494-81CC-42E7-B1FA-64CC66FAE7AA}" srcOrd="0" destOrd="1" presId="urn:microsoft.com/office/officeart/2005/8/layout/hList6"/>
    <dgm:cxn modelId="{DD075425-965D-41EB-85AD-34D86500864F}" srcId="{F0831ADF-95D2-48F9-BFD9-6EB142494622}" destId="{88CD8884-BF0E-404B-8E36-AAB34F687081}" srcOrd="0" destOrd="0" parTransId="{9BFF1438-6FB6-4E27-9D00-DD8DB7DA1312}" sibTransId="{1066EC00-8F40-4060-B3EA-A9AAC336138E}"/>
    <dgm:cxn modelId="{CE909625-4B5C-45B1-AB86-471B4155FF29}" srcId="{A6262F00-60A6-45FE-9839-E65DD2FAF656}" destId="{3E594B2A-0A98-40DA-8F6D-0A40CE0ED3C2}" srcOrd="0" destOrd="0" parTransId="{937995CB-971C-4E62-8AFC-6960D6C0F541}" sibTransId="{180E2FE5-D2B0-46D3-9F30-B6926DFEE572}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EE05BA38-D8FC-475A-B68D-39085EC2980A}" type="presOf" srcId="{6D8B55B3-BB4D-405A-AC8A-50228824E1B7}" destId="{03F80C9A-3062-4593-900E-8774B4B81D04}" srcOrd="0" destOrd="1" presId="urn:microsoft.com/office/officeart/2005/8/layout/hList6"/>
    <dgm:cxn modelId="{FF74393D-4A59-41DE-A7AC-B882B1D95EC7}" type="presOf" srcId="{A6262F00-60A6-45FE-9839-E65DD2FAF656}" destId="{64A99494-81CC-42E7-B1FA-64CC66FAE7AA}" srcOrd="0" destOrd="0" presId="urn:microsoft.com/office/officeart/2005/8/layout/hList6"/>
    <dgm:cxn modelId="{44932E5F-7CD9-4464-B2F3-BB2A668B78D3}" srcId="{F0831ADF-95D2-48F9-BFD9-6EB142494622}" destId="{ED5D3024-B118-45F4-8349-5D87675874F2}" srcOrd="1" destOrd="0" parTransId="{E76A4857-1ECC-4DF6-BCFD-B1196E60B883}" sibTransId="{657A255F-DD3F-432E-9938-D5F1199AF763}"/>
    <dgm:cxn modelId="{A4440F60-73A9-4E5A-974A-EE32B4805325}" srcId="{C5FDD01A-2018-4B5C-937B-8C66CD5D188D}" destId="{3E0DAFD7-7B11-47D1-B892-E848D33D1161}" srcOrd="1" destOrd="0" parTransId="{399760BB-6086-4A56-A838-3D6161C615A0}" sibTransId="{79C3F23B-7268-488E-91E8-201DA3638E0F}"/>
    <dgm:cxn modelId="{A8582849-917A-4DD0-A978-2A9069B11C1B}" srcId="{5B4D2C38-7F85-41FB-82DA-9C4CDCCB792B}" destId="{6D8B55B3-BB4D-405A-AC8A-50228824E1B7}" srcOrd="0" destOrd="0" parTransId="{5210C535-6AA9-4640-8304-D63146A956F2}" sibTransId="{20A42667-50C8-4AFC-B58D-314424068F16}"/>
    <dgm:cxn modelId="{4CBB9A6B-D9DB-43E9-A324-D817AA9A83CD}" srcId="{CC9F5ADE-EFBB-4ECB-9794-ED5E064C7731}" destId="{F0831ADF-95D2-48F9-BFD9-6EB142494622}" srcOrd="3" destOrd="0" parTransId="{FED9A120-E08E-4814-B38C-87F855016BC5}" sibTransId="{527A4963-0CC0-480C-91BD-E57D0A31CB76}"/>
    <dgm:cxn modelId="{1D0AB24B-15FE-4140-86D6-90210ECC56A6}" type="presOf" srcId="{3E0DAFD7-7B11-47D1-B892-E848D33D1161}" destId="{714CED66-ADF9-4197-A71B-5940A112EAF8}" srcOrd="0" destOrd="2" presId="urn:microsoft.com/office/officeart/2005/8/layout/hList6"/>
    <dgm:cxn modelId="{6C25E34B-A396-4817-B24F-24DAD19C716F}" type="presOf" srcId="{88CD8884-BF0E-404B-8E36-AAB34F687081}" destId="{00CBFC7D-83DA-4F80-B3B4-47DBDC0C0980}" srcOrd="0" destOrd="1" presId="urn:microsoft.com/office/officeart/2005/8/layout/hList6"/>
    <dgm:cxn modelId="{6DC3474E-0519-47DB-8678-695DEB54EA55}" type="presOf" srcId="{5B4D2C38-7F85-41FB-82DA-9C4CDCCB792B}" destId="{03F80C9A-3062-4593-900E-8774B4B81D04}" srcOrd="0" destOrd="0" presId="urn:microsoft.com/office/officeart/2005/8/layout/hList6"/>
    <dgm:cxn modelId="{143B6F72-F5F2-4C36-9F46-294D51243699}" type="presOf" srcId="{E1B9B249-5D0D-4A4D-84FF-6FEE0002AA7A}" destId="{714CED66-ADF9-4197-A71B-5940A112EAF8}" srcOrd="0" destOrd="1" presId="urn:microsoft.com/office/officeart/2005/8/layout/hList6"/>
    <dgm:cxn modelId="{A89D478F-FD96-4CEF-836E-3306B1238232}" type="presOf" srcId="{C5FDD01A-2018-4B5C-937B-8C66CD5D188D}" destId="{714CED66-ADF9-4197-A71B-5940A112EAF8}" srcOrd="0" destOrd="0" presId="urn:microsoft.com/office/officeart/2005/8/layout/hList6"/>
    <dgm:cxn modelId="{81710396-397F-4F8B-8F14-DFD4F39E0FD8}" type="presOf" srcId="{F0831ADF-95D2-48F9-BFD9-6EB142494622}" destId="{00CBFC7D-83DA-4F80-B3B4-47DBDC0C0980}" srcOrd="0" destOrd="0" presId="urn:microsoft.com/office/officeart/2005/8/layout/hList6"/>
    <dgm:cxn modelId="{ACB77E98-F096-4263-A1C8-1B3BD11E19C3}" srcId="{CC9F5ADE-EFBB-4ECB-9794-ED5E064C7731}" destId="{A6262F00-60A6-45FE-9839-E65DD2FAF656}" srcOrd="2" destOrd="0" parTransId="{02489F7F-C87C-4DCF-8861-8C36F4CB48D2}" sibTransId="{B42F510C-E414-4FFA-8ADB-B7AF5450DB55}"/>
    <dgm:cxn modelId="{7D41BFB0-F0F3-4799-99E2-B9A556D02BE2}" type="presOf" srcId="{CC9F5ADE-EFBB-4ECB-9794-ED5E064C7731}" destId="{511FACDE-A5B5-4B9E-A371-A107A50F07AB}" srcOrd="0" destOrd="0" presId="urn:microsoft.com/office/officeart/2005/8/layout/hList6"/>
    <dgm:cxn modelId="{EB495FB5-E477-4304-8488-10F9C37EE590}" srcId="{A6262F00-60A6-45FE-9839-E65DD2FAF656}" destId="{ACD0A12F-CD24-4083-B357-C8637A75F46C}" srcOrd="1" destOrd="0" parTransId="{88744F5D-9920-4641-94FF-BEB5EF7F0535}" sibTransId="{F729A064-761D-46C1-A9BE-D20BE62747F6}"/>
    <dgm:cxn modelId="{23B82DB6-8236-4363-BEE9-F302DDCE6C54}" srcId="{C5FDD01A-2018-4B5C-937B-8C66CD5D188D}" destId="{E1B9B249-5D0D-4A4D-84FF-6FEE0002AA7A}" srcOrd="0" destOrd="0" parTransId="{17A8118E-EC5F-45F6-902C-FF2E82CA95C2}" sibTransId="{B23EAF2C-D506-4CA4-A185-33C682FBB341}"/>
    <dgm:cxn modelId="{637432D5-F245-47BC-BFB7-146123DDE0A3}" type="presOf" srcId="{ACD0A12F-CD24-4083-B357-C8637A75F46C}" destId="{64A99494-81CC-42E7-B1FA-64CC66FAE7AA}" srcOrd="0" destOrd="2" presId="urn:microsoft.com/office/officeart/2005/8/layout/hList6"/>
    <dgm:cxn modelId="{EADEB0D6-FE30-41D2-A2BC-C74095B816D2}" srcId="{5B4D2C38-7F85-41FB-82DA-9C4CDCCB792B}" destId="{A8B67AE4-395F-4308-BCD1-4153AE8870D3}" srcOrd="1" destOrd="0" parTransId="{20BF5337-737D-4987-A68C-9CF7FCF68905}" sibTransId="{C80348F1-1A68-467A-8B72-8477ADEDBB94}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E40CAFF4-63A7-4F43-AD10-C94B91EF8ACF}" type="presOf" srcId="{ED5D3024-B118-45F4-8349-5D87675874F2}" destId="{00CBFC7D-83DA-4F80-B3B4-47DBDC0C0980}" srcOrd="0" destOrd="2" presId="urn:microsoft.com/office/officeart/2005/8/layout/hList6"/>
    <dgm:cxn modelId="{668DB003-75FC-48C0-B619-9DD7D32E0D86}" type="presParOf" srcId="{511FACDE-A5B5-4B9E-A371-A107A50F07AB}" destId="{03F80C9A-3062-4593-900E-8774B4B81D04}" srcOrd="0" destOrd="0" presId="urn:microsoft.com/office/officeart/2005/8/layout/hList6"/>
    <dgm:cxn modelId="{D25E4FA2-3476-459E-923E-F37E2C265363}" type="presParOf" srcId="{511FACDE-A5B5-4B9E-A371-A107A50F07AB}" destId="{8A52EA7D-9CD5-450C-AF7B-7C9E5C4D2270}" srcOrd="1" destOrd="0" presId="urn:microsoft.com/office/officeart/2005/8/layout/hList6"/>
    <dgm:cxn modelId="{B6BB6BA0-0754-4F0F-9C63-F6468B79C0AA}" type="presParOf" srcId="{511FACDE-A5B5-4B9E-A371-A107A50F07AB}" destId="{714CED66-ADF9-4197-A71B-5940A112EAF8}" srcOrd="2" destOrd="0" presId="urn:microsoft.com/office/officeart/2005/8/layout/hList6"/>
    <dgm:cxn modelId="{B82F265F-AB71-41D7-A0BE-937D9A508A51}" type="presParOf" srcId="{511FACDE-A5B5-4B9E-A371-A107A50F07AB}" destId="{11AC5DCB-0C24-4733-986E-85AB3EA55BEE}" srcOrd="3" destOrd="0" presId="urn:microsoft.com/office/officeart/2005/8/layout/hList6"/>
    <dgm:cxn modelId="{FE88DFC7-1BFB-444D-A818-68E4F3B41608}" type="presParOf" srcId="{511FACDE-A5B5-4B9E-A371-A107A50F07AB}" destId="{64A99494-81CC-42E7-B1FA-64CC66FAE7AA}" srcOrd="4" destOrd="0" presId="urn:microsoft.com/office/officeart/2005/8/layout/hList6"/>
    <dgm:cxn modelId="{4570F664-5806-4190-956B-C96745B42B0C}" type="presParOf" srcId="{511FACDE-A5B5-4B9E-A371-A107A50F07AB}" destId="{7A6428F1-3D18-48C4-B63A-9AB39EEF5137}" srcOrd="5" destOrd="0" presId="urn:microsoft.com/office/officeart/2005/8/layout/hList6"/>
    <dgm:cxn modelId="{08E637A5-9267-48AB-A38B-90EBEC255A12}" type="presParOf" srcId="{511FACDE-A5B5-4B9E-A371-A107A50F07AB}" destId="{00CBFC7D-83DA-4F80-B3B4-47DBDC0C0980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5B4D2C38-7F85-41FB-82DA-9C4CDCCB792B}">
      <dgm:prSet phldrT="[Text]"/>
      <dgm:spPr/>
      <dgm:t>
        <a:bodyPr/>
        <a:lstStyle/>
        <a:p>
          <a:r>
            <a:rPr lang="en-GB" b="0" i="0" dirty="0"/>
            <a:t>Most social media websites differentiate from each other in some way.</a:t>
          </a:r>
          <a:endParaRPr lang="en-GB" dirty="0"/>
        </a:p>
      </dgm:t>
    </dgm:pt>
    <dgm:pt modelId="{972D475B-A2B9-4EE7-A5E5-625726021D15}" type="parTrans" cxnId="{0A322732-E7D0-4D27-966F-378004BE7A8D}">
      <dgm:prSet/>
      <dgm:spPr/>
      <dgm:t>
        <a:bodyPr/>
        <a:lstStyle/>
        <a:p>
          <a:endParaRPr lang="en-GB"/>
        </a:p>
      </dgm:t>
    </dgm:pt>
    <dgm:pt modelId="{27B757F0-9FEB-4985-ABCD-23125644BB8E}" type="sibTrans" cxnId="{0A322732-E7D0-4D27-966F-378004BE7A8D}">
      <dgm:prSet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dirty="0"/>
            <a:t>For example, consider these four common social media websites:</a:t>
          </a:r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4D4922DF-7832-4EE5-BC03-55BDBB163E36}">
      <dgm:prSet phldrT="[Text]"/>
      <dgm:spPr/>
      <dgm:t>
        <a:bodyPr/>
        <a:lstStyle/>
        <a:p>
          <a:r>
            <a:rPr lang="en-GB" dirty="0"/>
            <a:t>Twitter</a:t>
          </a:r>
        </a:p>
      </dgm:t>
    </dgm:pt>
    <dgm:pt modelId="{E8D02505-D8CF-49FF-9729-35128A02B6B9}" type="parTrans" cxnId="{5208797D-5D1E-48DE-882C-7BA5F1F56E9E}">
      <dgm:prSet/>
      <dgm:spPr/>
      <dgm:t>
        <a:bodyPr/>
        <a:lstStyle/>
        <a:p>
          <a:endParaRPr lang="en-GB"/>
        </a:p>
      </dgm:t>
    </dgm:pt>
    <dgm:pt modelId="{F34FD22A-B690-4028-AD94-5E26C33994CA}" type="sibTrans" cxnId="{5208797D-5D1E-48DE-882C-7BA5F1F56E9E}">
      <dgm:prSet/>
      <dgm:spPr/>
      <dgm:t>
        <a:bodyPr/>
        <a:lstStyle/>
        <a:p>
          <a:endParaRPr lang="en-GB"/>
        </a:p>
      </dgm:t>
    </dgm:pt>
    <dgm:pt modelId="{CEC90AFF-D78B-46BD-ACE0-C3A7CFDC3B04}">
      <dgm:prSet/>
      <dgm:spPr/>
      <dgm:t>
        <a:bodyPr/>
        <a:lstStyle/>
        <a:p>
          <a:r>
            <a:rPr lang="en-US" dirty="0"/>
            <a:t>Would you use each of these sites for the same reason?</a:t>
          </a:r>
        </a:p>
      </dgm:t>
    </dgm:pt>
    <dgm:pt modelId="{CBFA0219-C8DA-4673-9ACA-EB167FDE2EB6}" type="parTrans" cxnId="{8F735DF0-479C-4B76-999B-F1D781FC84AB}">
      <dgm:prSet/>
      <dgm:spPr/>
      <dgm:t>
        <a:bodyPr/>
        <a:lstStyle/>
        <a:p>
          <a:endParaRPr lang="en-GB"/>
        </a:p>
      </dgm:t>
    </dgm:pt>
    <dgm:pt modelId="{6CF75124-DE64-41CA-B891-F45BB3ADCC50}" type="sibTrans" cxnId="{8F735DF0-479C-4B76-999B-F1D781FC84AB}">
      <dgm:prSet/>
      <dgm:spPr/>
      <dgm:t>
        <a:bodyPr/>
        <a:lstStyle/>
        <a:p>
          <a:endParaRPr lang="en-GB"/>
        </a:p>
      </dgm:t>
    </dgm:pt>
    <dgm:pt modelId="{7EEF9517-B263-4E98-B1E8-686790A526C4}">
      <dgm:prSet phldrT="[Text]"/>
      <dgm:spPr/>
      <dgm:t>
        <a:bodyPr/>
        <a:lstStyle/>
        <a:p>
          <a:r>
            <a:rPr lang="en-GB" dirty="0"/>
            <a:t>Instagram</a:t>
          </a:r>
        </a:p>
      </dgm:t>
    </dgm:pt>
    <dgm:pt modelId="{DE2F984A-6CC7-4F18-88FF-F4190B8B2765}" type="parTrans" cxnId="{A4F46782-4E5B-423F-88A1-F52CD6BEDDD6}">
      <dgm:prSet/>
      <dgm:spPr/>
      <dgm:t>
        <a:bodyPr/>
        <a:lstStyle/>
        <a:p>
          <a:endParaRPr lang="en-GB"/>
        </a:p>
      </dgm:t>
    </dgm:pt>
    <dgm:pt modelId="{E6891FD0-B433-4AAD-98B5-C3A9282BE54C}" type="sibTrans" cxnId="{A4F46782-4E5B-423F-88A1-F52CD6BEDDD6}">
      <dgm:prSet/>
      <dgm:spPr/>
      <dgm:t>
        <a:bodyPr/>
        <a:lstStyle/>
        <a:p>
          <a:endParaRPr lang="en-GB"/>
        </a:p>
      </dgm:t>
    </dgm:pt>
    <dgm:pt modelId="{8841959C-AB68-415D-8F23-8CEDD423857E}">
      <dgm:prSet phldrT="[Text]"/>
      <dgm:spPr/>
      <dgm:t>
        <a:bodyPr/>
        <a:lstStyle/>
        <a:p>
          <a:r>
            <a:rPr lang="en-GB" dirty="0"/>
            <a:t>Facebook</a:t>
          </a:r>
        </a:p>
      </dgm:t>
    </dgm:pt>
    <dgm:pt modelId="{48169494-AE47-4565-A496-95DB5FC78F88}" type="parTrans" cxnId="{377F1F6E-0D63-4E85-B02D-2FB1F2BBF394}">
      <dgm:prSet/>
      <dgm:spPr/>
      <dgm:t>
        <a:bodyPr/>
        <a:lstStyle/>
        <a:p>
          <a:endParaRPr lang="en-GB"/>
        </a:p>
      </dgm:t>
    </dgm:pt>
    <dgm:pt modelId="{C763B642-33D9-4751-88B8-299A554761C7}" type="sibTrans" cxnId="{377F1F6E-0D63-4E85-B02D-2FB1F2BBF394}">
      <dgm:prSet/>
      <dgm:spPr/>
      <dgm:t>
        <a:bodyPr/>
        <a:lstStyle/>
        <a:p>
          <a:endParaRPr lang="en-GB"/>
        </a:p>
      </dgm:t>
    </dgm:pt>
    <dgm:pt modelId="{124086BA-5714-4335-8037-1D756EA8607D}">
      <dgm:prSet phldrT="[Text]"/>
      <dgm:spPr/>
      <dgm:t>
        <a:bodyPr/>
        <a:lstStyle/>
        <a:p>
          <a:r>
            <a:rPr lang="en-GB" dirty="0"/>
            <a:t>LinkedIn</a:t>
          </a:r>
        </a:p>
      </dgm:t>
    </dgm:pt>
    <dgm:pt modelId="{7B8BE763-EBA7-43DF-9220-FD5F309B6902}" type="parTrans" cxnId="{9C0CE37C-368A-4E4A-A314-4D86791303EB}">
      <dgm:prSet/>
      <dgm:spPr/>
      <dgm:t>
        <a:bodyPr/>
        <a:lstStyle/>
        <a:p>
          <a:endParaRPr lang="en-GB"/>
        </a:p>
      </dgm:t>
    </dgm:pt>
    <dgm:pt modelId="{299866D1-3DCF-45F1-B0F9-727DF6C4A44F}" type="sibTrans" cxnId="{9C0CE37C-368A-4E4A-A314-4D86791303EB}">
      <dgm:prSet/>
      <dgm:spPr/>
      <dgm:t>
        <a:bodyPr/>
        <a:lstStyle/>
        <a:p>
          <a:endParaRPr lang="en-GB"/>
        </a:p>
      </dgm:t>
    </dgm:pt>
    <dgm:pt modelId="{116F480B-94BF-41D3-BB69-1D8C040B6548}">
      <dgm:prSet/>
      <dgm:spPr/>
      <dgm:t>
        <a:bodyPr/>
        <a:lstStyle/>
        <a:p>
          <a:r>
            <a:rPr lang="en-US" dirty="0"/>
            <a:t>They each have their own features, structure &amp; target audience.</a:t>
          </a:r>
        </a:p>
      </dgm:t>
    </dgm:pt>
    <dgm:pt modelId="{63301B87-5166-4914-8DDD-F302752406A1}" type="parTrans" cxnId="{F54B5263-A0F5-4BFE-864D-7EEDC6FD5861}">
      <dgm:prSet/>
      <dgm:spPr/>
      <dgm:t>
        <a:bodyPr/>
        <a:lstStyle/>
        <a:p>
          <a:endParaRPr lang="en-GB"/>
        </a:p>
      </dgm:t>
    </dgm:pt>
    <dgm:pt modelId="{F67FC801-A54A-4DCF-A1BF-5E4CE6CB840F}" type="sibTrans" cxnId="{F54B5263-A0F5-4BFE-864D-7EEDC6FD5861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C0AEEE38-DD7C-45BB-9B76-C08319A6F20A}" type="pres">
      <dgm:prSet presAssocID="{5B4D2C38-7F85-41FB-82DA-9C4CDCCB792B}" presName="parentText" presStyleLbl="node1" presStyleIdx="0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CE1C97B-C500-4714-BF65-A8004C5FDCFB}" type="pres">
      <dgm:prSet presAssocID="{27B757F0-9FEB-4985-ABCD-23125644BB8E}" presName="spacer" presStyleCnt="0"/>
      <dgm:spPr/>
    </dgm:pt>
    <dgm:pt modelId="{7B6CA94D-F21B-4A44-8368-B15EED33B75B}" type="pres">
      <dgm:prSet presAssocID="{C5FDD01A-2018-4B5C-937B-8C66CD5D188D}" presName="parentText" presStyleLbl="node1" presStyleIdx="1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9928435C-33C4-48F9-BC88-749D676E3623}" type="pres">
      <dgm:prSet presAssocID="{C5FDD01A-2018-4B5C-937B-8C66CD5D188D}" presName="childText" presStyleLbl="revTx" presStyleIdx="0" presStyleCnt="1">
        <dgm:presLayoutVars>
          <dgm:bulletEnabled val="1"/>
        </dgm:presLayoutVars>
      </dgm:prSet>
      <dgm:spPr/>
    </dgm:pt>
    <dgm:pt modelId="{A83B2977-A70A-4510-9E5E-9B44E4AA3D5F}" type="pres">
      <dgm:prSet presAssocID="{CEC90AFF-D78B-46BD-ACE0-C3A7CFDC3B04}" presName="parentText" presStyleLbl="node1" presStyleIdx="2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A00AA6C2-E54C-4256-84E1-6BAAC2650049}" type="pres">
      <dgm:prSet presAssocID="{6CF75124-DE64-41CA-B891-F45BB3ADCC50}" presName="spacer" presStyleCnt="0"/>
      <dgm:spPr/>
    </dgm:pt>
    <dgm:pt modelId="{A82560E7-FEF0-448A-814D-A43C9DC2C408}" type="pres">
      <dgm:prSet presAssocID="{116F480B-94BF-41D3-BB69-1D8C040B6548}" presName="parentText" presStyleLbl="node1" presStyleIdx="3" presStyleCnt="4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D3B50023-8D0A-4657-AE9C-2F6FA62A39D7}" type="presOf" srcId="{124086BA-5714-4335-8037-1D756EA8607D}" destId="{9928435C-33C4-48F9-BC88-749D676E3623}" srcOrd="0" destOrd="3" presId="urn:microsoft.com/office/officeart/2005/8/layout/vList2"/>
    <dgm:cxn modelId="{18219D2A-7B42-41BB-B7EF-99C13FBE76AB}" type="presOf" srcId="{7EEF9517-B263-4E98-B1E8-686790A526C4}" destId="{9928435C-33C4-48F9-BC88-749D676E3623}" srcOrd="0" destOrd="2" presId="urn:microsoft.com/office/officeart/2005/8/layout/vList2"/>
    <dgm:cxn modelId="{0A322732-E7D0-4D27-966F-378004BE7A8D}" srcId="{CC9F5ADE-EFBB-4ECB-9794-ED5E064C7731}" destId="{5B4D2C38-7F85-41FB-82DA-9C4CDCCB792B}" srcOrd="0" destOrd="0" parTransId="{972D475B-A2B9-4EE7-A5E5-625726021D15}" sibTransId="{27B757F0-9FEB-4985-ABCD-23125644BB8E}"/>
    <dgm:cxn modelId="{F54B5263-A0F5-4BFE-864D-7EEDC6FD5861}" srcId="{CC9F5ADE-EFBB-4ECB-9794-ED5E064C7731}" destId="{116F480B-94BF-41D3-BB69-1D8C040B6548}" srcOrd="3" destOrd="0" parTransId="{63301B87-5166-4914-8DDD-F302752406A1}" sibTransId="{F67FC801-A54A-4DCF-A1BF-5E4CE6CB840F}"/>
    <dgm:cxn modelId="{377F1F6E-0D63-4E85-B02D-2FB1F2BBF394}" srcId="{C5FDD01A-2018-4B5C-937B-8C66CD5D188D}" destId="{8841959C-AB68-415D-8F23-8CEDD423857E}" srcOrd="0" destOrd="0" parTransId="{48169494-AE47-4565-A496-95DB5FC78F88}" sibTransId="{C763B642-33D9-4751-88B8-299A554761C7}"/>
    <dgm:cxn modelId="{86E8DD4E-E318-4C6F-90F0-69EA7C3D836B}" type="presOf" srcId="{5B4D2C38-7F85-41FB-82DA-9C4CDCCB792B}" destId="{C0AEEE38-DD7C-45BB-9B76-C08319A6F20A}" srcOrd="0" destOrd="0" presId="urn:microsoft.com/office/officeart/2005/8/layout/vList2"/>
    <dgm:cxn modelId="{70D84874-2E5B-43F3-93A6-7BA04A51A6A2}" type="presOf" srcId="{116F480B-94BF-41D3-BB69-1D8C040B6548}" destId="{A82560E7-FEF0-448A-814D-A43C9DC2C408}" srcOrd="0" destOrd="0" presId="urn:microsoft.com/office/officeart/2005/8/layout/vList2"/>
    <dgm:cxn modelId="{EB6CAF54-7E9A-4076-9D5B-8A70C516B50F}" type="presOf" srcId="{4D4922DF-7832-4EE5-BC03-55BDBB163E36}" destId="{9928435C-33C4-48F9-BC88-749D676E3623}" srcOrd="0" destOrd="1" presId="urn:microsoft.com/office/officeart/2005/8/layout/vList2"/>
    <dgm:cxn modelId="{9C0CE37C-368A-4E4A-A314-4D86791303EB}" srcId="{C5FDD01A-2018-4B5C-937B-8C66CD5D188D}" destId="{124086BA-5714-4335-8037-1D756EA8607D}" srcOrd="3" destOrd="0" parTransId="{7B8BE763-EBA7-43DF-9220-FD5F309B6902}" sibTransId="{299866D1-3DCF-45F1-B0F9-727DF6C4A44F}"/>
    <dgm:cxn modelId="{5208797D-5D1E-48DE-882C-7BA5F1F56E9E}" srcId="{C5FDD01A-2018-4B5C-937B-8C66CD5D188D}" destId="{4D4922DF-7832-4EE5-BC03-55BDBB163E36}" srcOrd="1" destOrd="0" parTransId="{E8D02505-D8CF-49FF-9729-35128A02B6B9}" sibTransId="{F34FD22A-B690-4028-AD94-5E26C33994CA}"/>
    <dgm:cxn modelId="{A4F46782-4E5B-423F-88A1-F52CD6BEDDD6}" srcId="{C5FDD01A-2018-4B5C-937B-8C66CD5D188D}" destId="{7EEF9517-B263-4E98-B1E8-686790A526C4}" srcOrd="2" destOrd="0" parTransId="{DE2F984A-6CC7-4F18-88FF-F4190B8B2765}" sibTransId="{E6891FD0-B433-4AAD-98B5-C3A9282BE54C}"/>
    <dgm:cxn modelId="{BDD5CF8A-247C-46E8-8C79-60E8D45CA436}" type="presOf" srcId="{8841959C-AB68-415D-8F23-8CEDD423857E}" destId="{9928435C-33C4-48F9-BC88-749D676E3623}" srcOrd="0" destOrd="0" presId="urn:microsoft.com/office/officeart/2005/8/layout/vList2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8538C9EF-9A0B-4C2F-8246-16485EF208D7}" type="presOf" srcId="{CEC90AFF-D78B-46BD-ACE0-C3A7CFDC3B04}" destId="{A83B2977-A70A-4510-9E5E-9B44E4AA3D5F}" srcOrd="0" destOrd="0" presId="urn:microsoft.com/office/officeart/2005/8/layout/vList2"/>
    <dgm:cxn modelId="{8F735DF0-479C-4B76-999B-F1D781FC84AB}" srcId="{CC9F5ADE-EFBB-4ECB-9794-ED5E064C7731}" destId="{CEC90AFF-D78B-46BD-ACE0-C3A7CFDC3B04}" srcOrd="2" destOrd="0" parTransId="{CBFA0219-C8DA-4673-9ACA-EB167FDE2EB6}" sibTransId="{6CF75124-DE64-41CA-B891-F45BB3ADCC50}"/>
    <dgm:cxn modelId="{0334CBF2-80EB-444A-A63E-95CF8B72F0AD}" srcId="{CC9F5ADE-EFBB-4ECB-9794-ED5E064C7731}" destId="{C5FDD01A-2018-4B5C-937B-8C66CD5D188D}" srcOrd="1" destOrd="0" parTransId="{E8815933-4E6A-45DC-8C21-B236BC8D77FE}" sibTransId="{F0A110C0-9577-4CE7-9EBE-E34850C00948}"/>
    <dgm:cxn modelId="{B6DCBE9B-F846-4DFB-A8BB-4EF76374CBCA}" type="presParOf" srcId="{31CBD2B6-E48D-4A37-AED9-DAE5FD5D9F1D}" destId="{C0AEEE38-DD7C-45BB-9B76-C08319A6F20A}" srcOrd="0" destOrd="0" presId="urn:microsoft.com/office/officeart/2005/8/layout/vList2"/>
    <dgm:cxn modelId="{5BC10127-423B-4EDB-8FC3-AEBEDA36565C}" type="presParOf" srcId="{31CBD2B6-E48D-4A37-AED9-DAE5FD5D9F1D}" destId="{8CE1C97B-C500-4714-BF65-A8004C5FDCFB}" srcOrd="1" destOrd="0" presId="urn:microsoft.com/office/officeart/2005/8/layout/vList2"/>
    <dgm:cxn modelId="{EBB367DE-14C8-4892-9B26-5A0877CC0F82}" type="presParOf" srcId="{31CBD2B6-E48D-4A37-AED9-DAE5FD5D9F1D}" destId="{7B6CA94D-F21B-4A44-8368-B15EED33B75B}" srcOrd="2" destOrd="0" presId="urn:microsoft.com/office/officeart/2005/8/layout/vList2"/>
    <dgm:cxn modelId="{04BA39BF-D524-405E-AF47-9551B245A1A4}" type="presParOf" srcId="{31CBD2B6-E48D-4A37-AED9-DAE5FD5D9F1D}" destId="{9928435C-33C4-48F9-BC88-749D676E3623}" srcOrd="3" destOrd="0" presId="urn:microsoft.com/office/officeart/2005/8/layout/vList2"/>
    <dgm:cxn modelId="{C46202C9-1911-4070-9241-86F461B86570}" type="presParOf" srcId="{31CBD2B6-E48D-4A37-AED9-DAE5FD5D9F1D}" destId="{A83B2977-A70A-4510-9E5E-9B44E4AA3D5F}" srcOrd="4" destOrd="0" presId="urn:microsoft.com/office/officeart/2005/8/layout/vList2"/>
    <dgm:cxn modelId="{82FCFF5C-4C51-408A-A259-2F556FEE0896}" type="presParOf" srcId="{31CBD2B6-E48D-4A37-AED9-DAE5FD5D9F1D}" destId="{A00AA6C2-E54C-4256-84E1-6BAAC2650049}" srcOrd="5" destOrd="0" presId="urn:microsoft.com/office/officeart/2005/8/layout/vList2"/>
    <dgm:cxn modelId="{A1A43D70-CC15-4B69-BD57-24E131CBCA34}" type="presParOf" srcId="{31CBD2B6-E48D-4A37-AED9-DAE5FD5D9F1D}" destId="{A82560E7-FEF0-448A-814D-A43C9DC2C40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9F5ADE-EFBB-4ECB-9794-ED5E064C773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C5FDD01A-2018-4B5C-937B-8C66CD5D188D}">
      <dgm:prSet phldrT="[Text]"/>
      <dgm:spPr/>
      <dgm:t>
        <a:bodyPr/>
        <a:lstStyle/>
        <a:p>
          <a:r>
            <a:rPr lang="en-GB" dirty="0"/>
            <a:t>Choose one of the following social media websites:</a:t>
          </a:r>
        </a:p>
      </dgm:t>
    </dgm:pt>
    <dgm:pt modelId="{E8815933-4E6A-45DC-8C21-B236BC8D77FE}" type="parTrans" cxnId="{0334CBF2-80EB-444A-A63E-95CF8B72F0AD}">
      <dgm:prSet/>
      <dgm:spPr/>
      <dgm:t>
        <a:bodyPr/>
        <a:lstStyle/>
        <a:p>
          <a:endParaRPr lang="en-GB"/>
        </a:p>
      </dgm:t>
    </dgm:pt>
    <dgm:pt modelId="{F0A110C0-9577-4CE7-9EBE-E34850C00948}" type="sibTrans" cxnId="{0334CBF2-80EB-444A-A63E-95CF8B72F0AD}">
      <dgm:prSet/>
      <dgm:spPr/>
      <dgm:t>
        <a:bodyPr/>
        <a:lstStyle/>
        <a:p>
          <a:endParaRPr lang="en-GB"/>
        </a:p>
      </dgm:t>
    </dgm:pt>
    <dgm:pt modelId="{4D4922DF-7832-4EE5-BC03-55BDBB163E36}">
      <dgm:prSet phldrT="[Text]"/>
      <dgm:spPr/>
      <dgm:t>
        <a:bodyPr/>
        <a:lstStyle/>
        <a:p>
          <a:r>
            <a:rPr lang="en-GB" dirty="0"/>
            <a:t>Twitter</a:t>
          </a:r>
        </a:p>
      </dgm:t>
    </dgm:pt>
    <dgm:pt modelId="{E8D02505-D8CF-49FF-9729-35128A02B6B9}" type="parTrans" cxnId="{5208797D-5D1E-48DE-882C-7BA5F1F56E9E}">
      <dgm:prSet/>
      <dgm:spPr/>
      <dgm:t>
        <a:bodyPr/>
        <a:lstStyle/>
        <a:p>
          <a:endParaRPr lang="en-GB"/>
        </a:p>
      </dgm:t>
    </dgm:pt>
    <dgm:pt modelId="{F34FD22A-B690-4028-AD94-5E26C33994CA}" type="sibTrans" cxnId="{5208797D-5D1E-48DE-882C-7BA5F1F56E9E}">
      <dgm:prSet/>
      <dgm:spPr/>
      <dgm:t>
        <a:bodyPr/>
        <a:lstStyle/>
        <a:p>
          <a:endParaRPr lang="en-GB"/>
        </a:p>
      </dgm:t>
    </dgm:pt>
    <dgm:pt modelId="{CEC90AFF-D78B-46BD-ACE0-C3A7CFDC3B04}">
      <dgm:prSet/>
      <dgm:spPr/>
      <dgm:t>
        <a:bodyPr/>
        <a:lstStyle/>
        <a:p>
          <a:r>
            <a:rPr lang="en-US" dirty="0"/>
            <a:t>Research the answers to the following questions:</a:t>
          </a:r>
        </a:p>
      </dgm:t>
    </dgm:pt>
    <dgm:pt modelId="{CBFA0219-C8DA-4673-9ACA-EB167FDE2EB6}" type="parTrans" cxnId="{8F735DF0-479C-4B76-999B-F1D781FC84AB}">
      <dgm:prSet/>
      <dgm:spPr/>
      <dgm:t>
        <a:bodyPr/>
        <a:lstStyle/>
        <a:p>
          <a:endParaRPr lang="en-GB"/>
        </a:p>
      </dgm:t>
    </dgm:pt>
    <dgm:pt modelId="{6CF75124-DE64-41CA-B891-F45BB3ADCC50}" type="sibTrans" cxnId="{8F735DF0-479C-4B76-999B-F1D781FC84AB}">
      <dgm:prSet/>
      <dgm:spPr/>
      <dgm:t>
        <a:bodyPr/>
        <a:lstStyle/>
        <a:p>
          <a:endParaRPr lang="en-GB"/>
        </a:p>
      </dgm:t>
    </dgm:pt>
    <dgm:pt modelId="{7EEF9517-B263-4E98-B1E8-686790A526C4}">
      <dgm:prSet phldrT="[Text]"/>
      <dgm:spPr/>
      <dgm:t>
        <a:bodyPr/>
        <a:lstStyle/>
        <a:p>
          <a:r>
            <a:rPr lang="en-GB" dirty="0"/>
            <a:t>Instagram</a:t>
          </a:r>
        </a:p>
      </dgm:t>
    </dgm:pt>
    <dgm:pt modelId="{DE2F984A-6CC7-4F18-88FF-F4190B8B2765}" type="parTrans" cxnId="{A4F46782-4E5B-423F-88A1-F52CD6BEDDD6}">
      <dgm:prSet/>
      <dgm:spPr/>
      <dgm:t>
        <a:bodyPr/>
        <a:lstStyle/>
        <a:p>
          <a:endParaRPr lang="en-GB"/>
        </a:p>
      </dgm:t>
    </dgm:pt>
    <dgm:pt modelId="{E6891FD0-B433-4AAD-98B5-C3A9282BE54C}" type="sibTrans" cxnId="{A4F46782-4E5B-423F-88A1-F52CD6BEDDD6}">
      <dgm:prSet/>
      <dgm:spPr/>
      <dgm:t>
        <a:bodyPr/>
        <a:lstStyle/>
        <a:p>
          <a:endParaRPr lang="en-GB"/>
        </a:p>
      </dgm:t>
    </dgm:pt>
    <dgm:pt modelId="{8841959C-AB68-415D-8F23-8CEDD423857E}">
      <dgm:prSet phldrT="[Text]"/>
      <dgm:spPr/>
      <dgm:t>
        <a:bodyPr/>
        <a:lstStyle/>
        <a:p>
          <a:r>
            <a:rPr lang="en-GB" dirty="0"/>
            <a:t>Facebook</a:t>
          </a:r>
        </a:p>
      </dgm:t>
    </dgm:pt>
    <dgm:pt modelId="{48169494-AE47-4565-A496-95DB5FC78F88}" type="parTrans" cxnId="{377F1F6E-0D63-4E85-B02D-2FB1F2BBF394}">
      <dgm:prSet/>
      <dgm:spPr/>
      <dgm:t>
        <a:bodyPr/>
        <a:lstStyle/>
        <a:p>
          <a:endParaRPr lang="en-GB"/>
        </a:p>
      </dgm:t>
    </dgm:pt>
    <dgm:pt modelId="{C763B642-33D9-4751-88B8-299A554761C7}" type="sibTrans" cxnId="{377F1F6E-0D63-4E85-B02D-2FB1F2BBF394}">
      <dgm:prSet/>
      <dgm:spPr/>
      <dgm:t>
        <a:bodyPr/>
        <a:lstStyle/>
        <a:p>
          <a:endParaRPr lang="en-GB"/>
        </a:p>
      </dgm:t>
    </dgm:pt>
    <dgm:pt modelId="{124086BA-5714-4335-8037-1D756EA8607D}">
      <dgm:prSet phldrT="[Text]"/>
      <dgm:spPr/>
      <dgm:t>
        <a:bodyPr/>
        <a:lstStyle/>
        <a:p>
          <a:r>
            <a:rPr lang="en-GB" dirty="0"/>
            <a:t>LinkedIn</a:t>
          </a:r>
        </a:p>
      </dgm:t>
    </dgm:pt>
    <dgm:pt modelId="{7B8BE763-EBA7-43DF-9220-FD5F309B6902}" type="parTrans" cxnId="{9C0CE37C-368A-4E4A-A314-4D86791303EB}">
      <dgm:prSet/>
      <dgm:spPr/>
      <dgm:t>
        <a:bodyPr/>
        <a:lstStyle/>
        <a:p>
          <a:endParaRPr lang="en-GB"/>
        </a:p>
      </dgm:t>
    </dgm:pt>
    <dgm:pt modelId="{299866D1-3DCF-45F1-B0F9-727DF6C4A44F}" type="sibTrans" cxnId="{9C0CE37C-368A-4E4A-A314-4D86791303EB}">
      <dgm:prSet/>
      <dgm:spPr/>
      <dgm:t>
        <a:bodyPr/>
        <a:lstStyle/>
        <a:p>
          <a:endParaRPr lang="en-GB"/>
        </a:p>
      </dgm:t>
    </dgm:pt>
    <dgm:pt modelId="{116F480B-94BF-41D3-BB69-1D8C040B6548}">
      <dgm:prSet/>
      <dgm:spPr/>
      <dgm:t>
        <a:bodyPr/>
        <a:lstStyle/>
        <a:p>
          <a:r>
            <a:rPr lang="en-US" dirty="0"/>
            <a:t>When was the website launched?</a:t>
          </a:r>
        </a:p>
      </dgm:t>
    </dgm:pt>
    <dgm:pt modelId="{63301B87-5166-4914-8DDD-F302752406A1}" type="parTrans" cxnId="{F54B5263-A0F5-4BFE-864D-7EEDC6FD5861}">
      <dgm:prSet/>
      <dgm:spPr/>
      <dgm:t>
        <a:bodyPr/>
        <a:lstStyle/>
        <a:p>
          <a:endParaRPr lang="en-GB"/>
        </a:p>
      </dgm:t>
    </dgm:pt>
    <dgm:pt modelId="{F67FC801-A54A-4DCF-A1BF-5E4CE6CB840F}" type="sibTrans" cxnId="{F54B5263-A0F5-4BFE-864D-7EEDC6FD5861}">
      <dgm:prSet/>
      <dgm:spPr/>
      <dgm:t>
        <a:bodyPr/>
        <a:lstStyle/>
        <a:p>
          <a:endParaRPr lang="en-GB"/>
        </a:p>
      </dgm:t>
    </dgm:pt>
    <dgm:pt modelId="{20ECBC88-6C7A-47C4-99CE-768276B18638}">
      <dgm:prSet/>
      <dgm:spPr/>
      <dgm:t>
        <a:bodyPr/>
        <a:lstStyle/>
        <a:p>
          <a:r>
            <a:rPr lang="en-US" dirty="0"/>
            <a:t>What is the purpose of the website?</a:t>
          </a:r>
        </a:p>
      </dgm:t>
    </dgm:pt>
    <dgm:pt modelId="{4045F908-A9F1-4AA3-92E1-380B0858B904}" type="parTrans" cxnId="{B5E17483-F5DF-45A9-8848-C4B59018822D}">
      <dgm:prSet/>
      <dgm:spPr/>
      <dgm:t>
        <a:bodyPr/>
        <a:lstStyle/>
        <a:p>
          <a:endParaRPr lang="en-GB"/>
        </a:p>
      </dgm:t>
    </dgm:pt>
    <dgm:pt modelId="{654FF01B-9676-4B82-B5A8-9D028A811FDE}" type="sibTrans" cxnId="{B5E17483-F5DF-45A9-8848-C4B59018822D}">
      <dgm:prSet/>
      <dgm:spPr/>
      <dgm:t>
        <a:bodyPr/>
        <a:lstStyle/>
        <a:p>
          <a:endParaRPr lang="en-GB"/>
        </a:p>
      </dgm:t>
    </dgm:pt>
    <dgm:pt modelId="{31CBD2B6-E48D-4A37-AED9-DAE5FD5D9F1D}" type="pres">
      <dgm:prSet presAssocID="{CC9F5ADE-EFBB-4ECB-9794-ED5E064C7731}" presName="linear" presStyleCnt="0">
        <dgm:presLayoutVars>
          <dgm:animLvl val="lvl"/>
          <dgm:resizeHandles val="exact"/>
        </dgm:presLayoutVars>
      </dgm:prSet>
      <dgm:spPr/>
    </dgm:pt>
    <dgm:pt modelId="{7B6CA94D-F21B-4A44-8368-B15EED33B75B}" type="pres">
      <dgm:prSet presAssocID="{C5FDD01A-2018-4B5C-937B-8C66CD5D188D}" presName="parentText" presStyleLbl="node1" presStyleIdx="0" presStyleCnt="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9928435C-33C4-48F9-BC88-749D676E3623}" type="pres">
      <dgm:prSet presAssocID="{C5FDD01A-2018-4B5C-937B-8C66CD5D188D}" presName="childText" presStyleLbl="revTx" presStyleIdx="0" presStyleCnt="2">
        <dgm:presLayoutVars>
          <dgm:bulletEnabled val="1"/>
        </dgm:presLayoutVars>
      </dgm:prSet>
      <dgm:spPr/>
    </dgm:pt>
    <dgm:pt modelId="{A83B2977-A70A-4510-9E5E-9B44E4AA3D5F}" type="pres">
      <dgm:prSet presAssocID="{CEC90AFF-D78B-46BD-ACE0-C3A7CFDC3B04}" presName="parentText" presStyleLbl="node1" presStyleIdx="1" presStyleCnt="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DCBDC76C-40D6-4B45-9F6D-588C81154FD6}" type="pres">
      <dgm:prSet presAssocID="{CEC90AFF-D78B-46BD-ACE0-C3A7CFDC3B0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85EB60A-E364-4330-8837-30783D6512CB}" type="presOf" srcId="{CC9F5ADE-EFBB-4ECB-9794-ED5E064C7731}" destId="{31CBD2B6-E48D-4A37-AED9-DAE5FD5D9F1D}" srcOrd="0" destOrd="0" presId="urn:microsoft.com/office/officeart/2005/8/layout/vList2"/>
    <dgm:cxn modelId="{D3B50023-8D0A-4657-AE9C-2F6FA62A39D7}" type="presOf" srcId="{124086BA-5714-4335-8037-1D756EA8607D}" destId="{9928435C-33C4-48F9-BC88-749D676E3623}" srcOrd="0" destOrd="3" presId="urn:microsoft.com/office/officeart/2005/8/layout/vList2"/>
    <dgm:cxn modelId="{18219D2A-7B42-41BB-B7EF-99C13FBE76AB}" type="presOf" srcId="{7EEF9517-B263-4E98-B1E8-686790A526C4}" destId="{9928435C-33C4-48F9-BC88-749D676E3623}" srcOrd="0" destOrd="2" presId="urn:microsoft.com/office/officeart/2005/8/layout/vList2"/>
    <dgm:cxn modelId="{F54B5263-A0F5-4BFE-864D-7EEDC6FD5861}" srcId="{CEC90AFF-D78B-46BD-ACE0-C3A7CFDC3B04}" destId="{116F480B-94BF-41D3-BB69-1D8C040B6548}" srcOrd="0" destOrd="0" parTransId="{63301B87-5166-4914-8DDD-F302752406A1}" sibTransId="{F67FC801-A54A-4DCF-A1BF-5E4CE6CB840F}"/>
    <dgm:cxn modelId="{F3061F44-A271-4D71-B911-67040474DC24}" type="presOf" srcId="{20ECBC88-6C7A-47C4-99CE-768276B18638}" destId="{DCBDC76C-40D6-4B45-9F6D-588C81154FD6}" srcOrd="0" destOrd="1" presId="urn:microsoft.com/office/officeart/2005/8/layout/vList2"/>
    <dgm:cxn modelId="{377F1F6E-0D63-4E85-B02D-2FB1F2BBF394}" srcId="{C5FDD01A-2018-4B5C-937B-8C66CD5D188D}" destId="{8841959C-AB68-415D-8F23-8CEDD423857E}" srcOrd="0" destOrd="0" parTransId="{48169494-AE47-4565-A496-95DB5FC78F88}" sibTransId="{C763B642-33D9-4751-88B8-299A554761C7}"/>
    <dgm:cxn modelId="{EB6CAF54-7E9A-4076-9D5B-8A70C516B50F}" type="presOf" srcId="{4D4922DF-7832-4EE5-BC03-55BDBB163E36}" destId="{9928435C-33C4-48F9-BC88-749D676E3623}" srcOrd="0" destOrd="1" presId="urn:microsoft.com/office/officeart/2005/8/layout/vList2"/>
    <dgm:cxn modelId="{9C0CE37C-368A-4E4A-A314-4D86791303EB}" srcId="{C5FDD01A-2018-4B5C-937B-8C66CD5D188D}" destId="{124086BA-5714-4335-8037-1D756EA8607D}" srcOrd="3" destOrd="0" parTransId="{7B8BE763-EBA7-43DF-9220-FD5F309B6902}" sibTransId="{299866D1-3DCF-45F1-B0F9-727DF6C4A44F}"/>
    <dgm:cxn modelId="{5208797D-5D1E-48DE-882C-7BA5F1F56E9E}" srcId="{C5FDD01A-2018-4B5C-937B-8C66CD5D188D}" destId="{4D4922DF-7832-4EE5-BC03-55BDBB163E36}" srcOrd="1" destOrd="0" parTransId="{E8D02505-D8CF-49FF-9729-35128A02B6B9}" sibTransId="{F34FD22A-B690-4028-AD94-5E26C33994CA}"/>
    <dgm:cxn modelId="{A4F46782-4E5B-423F-88A1-F52CD6BEDDD6}" srcId="{C5FDD01A-2018-4B5C-937B-8C66CD5D188D}" destId="{7EEF9517-B263-4E98-B1E8-686790A526C4}" srcOrd="2" destOrd="0" parTransId="{DE2F984A-6CC7-4F18-88FF-F4190B8B2765}" sibTransId="{E6891FD0-B433-4AAD-98B5-C3A9282BE54C}"/>
    <dgm:cxn modelId="{B5E17483-F5DF-45A9-8848-C4B59018822D}" srcId="{CEC90AFF-D78B-46BD-ACE0-C3A7CFDC3B04}" destId="{20ECBC88-6C7A-47C4-99CE-768276B18638}" srcOrd="1" destOrd="0" parTransId="{4045F908-A9F1-4AA3-92E1-380B0858B904}" sibTransId="{654FF01B-9676-4B82-B5A8-9D028A811FDE}"/>
    <dgm:cxn modelId="{BDD5CF8A-247C-46E8-8C79-60E8D45CA436}" type="presOf" srcId="{8841959C-AB68-415D-8F23-8CEDD423857E}" destId="{9928435C-33C4-48F9-BC88-749D676E3623}" srcOrd="0" destOrd="0" presId="urn:microsoft.com/office/officeart/2005/8/layout/vList2"/>
    <dgm:cxn modelId="{7C6D68DE-8094-407F-957A-DFACD18DA44E}" type="presOf" srcId="{C5FDD01A-2018-4B5C-937B-8C66CD5D188D}" destId="{7B6CA94D-F21B-4A44-8368-B15EED33B75B}" srcOrd="0" destOrd="0" presId="urn:microsoft.com/office/officeart/2005/8/layout/vList2"/>
    <dgm:cxn modelId="{8538C9EF-9A0B-4C2F-8246-16485EF208D7}" type="presOf" srcId="{CEC90AFF-D78B-46BD-ACE0-C3A7CFDC3B04}" destId="{A83B2977-A70A-4510-9E5E-9B44E4AA3D5F}" srcOrd="0" destOrd="0" presId="urn:microsoft.com/office/officeart/2005/8/layout/vList2"/>
    <dgm:cxn modelId="{8F735DF0-479C-4B76-999B-F1D781FC84AB}" srcId="{CC9F5ADE-EFBB-4ECB-9794-ED5E064C7731}" destId="{CEC90AFF-D78B-46BD-ACE0-C3A7CFDC3B04}" srcOrd="1" destOrd="0" parTransId="{CBFA0219-C8DA-4673-9ACA-EB167FDE2EB6}" sibTransId="{6CF75124-DE64-41CA-B891-F45BB3ADCC50}"/>
    <dgm:cxn modelId="{603159F1-B5BB-4437-8E9D-BC71A1CDABDF}" type="presOf" srcId="{116F480B-94BF-41D3-BB69-1D8C040B6548}" destId="{DCBDC76C-40D6-4B45-9F6D-588C81154FD6}" srcOrd="0" destOrd="0" presId="urn:microsoft.com/office/officeart/2005/8/layout/vList2"/>
    <dgm:cxn modelId="{0334CBF2-80EB-444A-A63E-95CF8B72F0AD}" srcId="{CC9F5ADE-EFBB-4ECB-9794-ED5E064C7731}" destId="{C5FDD01A-2018-4B5C-937B-8C66CD5D188D}" srcOrd="0" destOrd="0" parTransId="{E8815933-4E6A-45DC-8C21-B236BC8D77FE}" sibTransId="{F0A110C0-9577-4CE7-9EBE-E34850C00948}"/>
    <dgm:cxn modelId="{EBB367DE-14C8-4892-9B26-5A0877CC0F82}" type="presParOf" srcId="{31CBD2B6-E48D-4A37-AED9-DAE5FD5D9F1D}" destId="{7B6CA94D-F21B-4A44-8368-B15EED33B75B}" srcOrd="0" destOrd="0" presId="urn:microsoft.com/office/officeart/2005/8/layout/vList2"/>
    <dgm:cxn modelId="{04BA39BF-D524-405E-AF47-9551B245A1A4}" type="presParOf" srcId="{31CBD2B6-E48D-4A37-AED9-DAE5FD5D9F1D}" destId="{9928435C-33C4-48F9-BC88-749D676E3623}" srcOrd="1" destOrd="0" presId="urn:microsoft.com/office/officeart/2005/8/layout/vList2"/>
    <dgm:cxn modelId="{C46202C9-1911-4070-9241-86F461B86570}" type="presParOf" srcId="{31CBD2B6-E48D-4A37-AED9-DAE5FD5D9F1D}" destId="{A83B2977-A70A-4510-9E5E-9B44E4AA3D5F}" srcOrd="2" destOrd="0" presId="urn:microsoft.com/office/officeart/2005/8/layout/vList2"/>
    <dgm:cxn modelId="{AC996777-976A-41E0-A19A-37FFE95D9744}" type="presParOf" srcId="{31CBD2B6-E48D-4A37-AED9-DAE5FD5D9F1D}" destId="{DCBDC76C-40D6-4B45-9F6D-588C81154FD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72901"/>
          <a:ext cx="11439525" cy="5686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0" i="0" kern="1200" dirty="0"/>
            <a:t>Social media are websites that allow people to interact &amp; share information.</a:t>
          </a:r>
          <a:endParaRPr lang="en-GB" sz="2700" kern="1200" dirty="0"/>
        </a:p>
      </dsp:txBody>
      <dsp:txXfrm>
        <a:off x="0" y="72901"/>
        <a:ext cx="11439525" cy="568620"/>
      </dsp:txXfrm>
    </dsp:sp>
    <dsp:sp modelId="{DCF3F174-B725-41B0-B2F4-962979834265}">
      <dsp:nvSpPr>
        <dsp:cNvPr id="0" name=""/>
        <dsp:cNvSpPr/>
      </dsp:nvSpPr>
      <dsp:spPr>
        <a:xfrm>
          <a:off x="0" y="719281"/>
          <a:ext cx="11439525" cy="5686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They allow us to form online communities and perform social networking.</a:t>
          </a:r>
        </a:p>
      </dsp:txBody>
      <dsp:txXfrm>
        <a:off x="0" y="719281"/>
        <a:ext cx="11439525" cy="568620"/>
      </dsp:txXfrm>
    </dsp:sp>
    <dsp:sp modelId="{7B6CA94D-F21B-4A44-8368-B15EED33B75B}">
      <dsp:nvSpPr>
        <dsp:cNvPr id="0" name=""/>
        <dsp:cNvSpPr/>
      </dsp:nvSpPr>
      <dsp:spPr>
        <a:xfrm>
          <a:off x="0" y="1365661"/>
          <a:ext cx="11439525" cy="5686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b="0" i="0" kern="1200" dirty="0"/>
            <a:t>There are lot’s of different social media website:</a:t>
          </a:r>
          <a:endParaRPr lang="en-GB" sz="2700" kern="1200" dirty="0"/>
        </a:p>
      </dsp:txBody>
      <dsp:txXfrm>
        <a:off x="0" y="1365661"/>
        <a:ext cx="11439525" cy="568620"/>
      </dsp:txXfrm>
    </dsp:sp>
    <dsp:sp modelId="{ED25B060-64BC-4BA8-8F31-890385B0AF87}">
      <dsp:nvSpPr>
        <dsp:cNvPr id="0" name=""/>
        <dsp:cNvSpPr/>
      </dsp:nvSpPr>
      <dsp:spPr>
        <a:xfrm>
          <a:off x="0" y="1934281"/>
          <a:ext cx="11439525" cy="2067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b="0" i="0" kern="1200" dirty="0"/>
            <a:t>Facebook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Twitter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LinkedIn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Instagram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YouTube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100" kern="1200" dirty="0"/>
            <a:t>Reddit</a:t>
          </a:r>
        </a:p>
      </dsp:txBody>
      <dsp:txXfrm>
        <a:off x="0" y="1934281"/>
        <a:ext cx="11439525" cy="20679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952DC-50D8-485A-AB35-1B8E21DAA66E}">
      <dsp:nvSpPr>
        <dsp:cNvPr id="0" name=""/>
        <dsp:cNvSpPr/>
      </dsp:nvSpPr>
      <dsp:spPr>
        <a:xfrm rot="16200000">
          <a:off x="-430042" y="432800"/>
          <a:ext cx="3571875" cy="270627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368" bIns="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Facebook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dirty="0"/>
            <a:t>2004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300" kern="1200" dirty="0"/>
            <a:t>Sharing photos, updates and news to your friends &amp; fans.</a:t>
          </a:r>
        </a:p>
      </dsp:txBody>
      <dsp:txXfrm rot="5400000">
        <a:off x="2759" y="714374"/>
        <a:ext cx="2706274" cy="2143125"/>
      </dsp:txXfrm>
    </dsp:sp>
    <dsp:sp modelId="{531B604B-D48C-4376-9210-F9B448389B81}">
      <dsp:nvSpPr>
        <dsp:cNvPr id="0" name=""/>
        <dsp:cNvSpPr/>
      </dsp:nvSpPr>
      <dsp:spPr>
        <a:xfrm rot="16200000">
          <a:off x="2479202" y="432800"/>
          <a:ext cx="3571875" cy="2706274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368" bIns="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Twitter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2006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Sharing thoughts, opinions &amp; news with your audience.</a:t>
          </a:r>
        </a:p>
      </dsp:txBody>
      <dsp:txXfrm rot="5400000">
        <a:off x="2912003" y="714374"/>
        <a:ext cx="2706274" cy="2143125"/>
      </dsp:txXfrm>
    </dsp:sp>
    <dsp:sp modelId="{F63C02B8-2766-4FD9-911D-19D96EF1F3D4}">
      <dsp:nvSpPr>
        <dsp:cNvPr id="0" name=""/>
        <dsp:cNvSpPr/>
      </dsp:nvSpPr>
      <dsp:spPr>
        <a:xfrm rot="16200000">
          <a:off x="5388447" y="432800"/>
          <a:ext cx="3571875" cy="2706274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368" bIns="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Instagram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2010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Sharing photos and videos with your audience.</a:t>
          </a:r>
        </a:p>
      </dsp:txBody>
      <dsp:txXfrm rot="5400000">
        <a:off x="5821248" y="714374"/>
        <a:ext cx="2706274" cy="2143125"/>
      </dsp:txXfrm>
    </dsp:sp>
    <dsp:sp modelId="{E700FA9C-080E-459F-BA2A-A8B2660C84A9}">
      <dsp:nvSpPr>
        <dsp:cNvPr id="0" name=""/>
        <dsp:cNvSpPr/>
      </dsp:nvSpPr>
      <dsp:spPr>
        <a:xfrm rot="16200000">
          <a:off x="8297692" y="432800"/>
          <a:ext cx="3571875" cy="270627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1368" bIns="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LinkedIn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2002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Showcase job experience to employers &amp; recruiters.</a:t>
          </a:r>
        </a:p>
      </dsp:txBody>
      <dsp:txXfrm rot="5400000">
        <a:off x="8730493" y="714374"/>
        <a:ext cx="2706274" cy="2143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285255"/>
          <a:ext cx="11439525" cy="631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 dirty="0"/>
            <a:t>Social media websites offer a cheap way of connecting with an audience.</a:t>
          </a:r>
          <a:endParaRPr lang="en-GB" sz="3000" kern="1200" dirty="0"/>
        </a:p>
      </dsp:txBody>
      <dsp:txXfrm>
        <a:off x="0" y="285255"/>
        <a:ext cx="11439525" cy="631800"/>
      </dsp:txXfrm>
    </dsp:sp>
    <dsp:sp modelId="{7B6CA94D-F21B-4A44-8368-B15EED33B75B}">
      <dsp:nvSpPr>
        <dsp:cNvPr id="0" name=""/>
        <dsp:cNvSpPr/>
      </dsp:nvSpPr>
      <dsp:spPr>
        <a:xfrm>
          <a:off x="0" y="1003455"/>
          <a:ext cx="11439525" cy="6318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b="0" i="0" kern="1200" dirty="0"/>
            <a:t>Businesses, for example, can easily communicate with customers.</a:t>
          </a:r>
          <a:endParaRPr lang="en-GB" sz="3000" kern="1200" dirty="0"/>
        </a:p>
      </dsp:txBody>
      <dsp:txXfrm>
        <a:off x="0" y="1003455"/>
        <a:ext cx="11439525" cy="631800"/>
      </dsp:txXfrm>
    </dsp:sp>
    <dsp:sp modelId="{27B167DD-991F-4EDB-9FC1-5315407E6E44}">
      <dsp:nvSpPr>
        <dsp:cNvPr id="0" name=""/>
        <dsp:cNvSpPr/>
      </dsp:nvSpPr>
      <dsp:spPr>
        <a:xfrm>
          <a:off x="0" y="1721655"/>
          <a:ext cx="11439525" cy="6318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It’s also a great way of connecting with future customers.</a:t>
          </a:r>
        </a:p>
      </dsp:txBody>
      <dsp:txXfrm>
        <a:off x="0" y="1721655"/>
        <a:ext cx="11439525" cy="631800"/>
      </dsp:txXfrm>
    </dsp:sp>
    <dsp:sp modelId="{73B1E8DB-F458-4CE5-84E7-20F1340D2C11}">
      <dsp:nvSpPr>
        <dsp:cNvPr id="0" name=""/>
        <dsp:cNvSpPr/>
      </dsp:nvSpPr>
      <dsp:spPr>
        <a:xfrm>
          <a:off x="0" y="2439856"/>
          <a:ext cx="11439525" cy="631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Social media websites often have millions of users that we can target.</a:t>
          </a:r>
        </a:p>
      </dsp:txBody>
      <dsp:txXfrm>
        <a:off x="0" y="2439856"/>
        <a:ext cx="11439525" cy="631800"/>
      </dsp:txXfrm>
    </dsp:sp>
    <dsp:sp modelId="{546C6921-0069-49D4-A298-DE9196CADAB5}">
      <dsp:nvSpPr>
        <dsp:cNvPr id="0" name=""/>
        <dsp:cNvSpPr/>
      </dsp:nvSpPr>
      <dsp:spPr>
        <a:xfrm>
          <a:off x="0" y="3158056"/>
          <a:ext cx="11439525" cy="6318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This allows us to build brand awareness &amp; promote new products.</a:t>
          </a:r>
        </a:p>
      </dsp:txBody>
      <dsp:txXfrm>
        <a:off x="0" y="3158056"/>
        <a:ext cx="11439525" cy="631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168435"/>
          <a:ext cx="11439525" cy="6739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 dirty="0"/>
            <a:t>Choose a business you are familiar with, e.g. Apple.</a:t>
          </a:r>
          <a:endParaRPr lang="en-GB" sz="3200" kern="1200" dirty="0"/>
        </a:p>
      </dsp:txBody>
      <dsp:txXfrm>
        <a:off x="0" y="168435"/>
        <a:ext cx="11439525" cy="673920"/>
      </dsp:txXfrm>
    </dsp:sp>
    <dsp:sp modelId="{7B6CA94D-F21B-4A44-8368-B15EED33B75B}">
      <dsp:nvSpPr>
        <dsp:cNvPr id="0" name=""/>
        <dsp:cNvSpPr/>
      </dsp:nvSpPr>
      <dsp:spPr>
        <a:xfrm>
          <a:off x="0" y="934516"/>
          <a:ext cx="11439525" cy="6739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i="0" kern="1200" dirty="0"/>
            <a:t>What social media websites do they use?</a:t>
          </a:r>
          <a:endParaRPr lang="en-GB" sz="3200" kern="1200" dirty="0"/>
        </a:p>
      </dsp:txBody>
      <dsp:txXfrm>
        <a:off x="0" y="934516"/>
        <a:ext cx="11439525" cy="673920"/>
      </dsp:txXfrm>
    </dsp:sp>
    <dsp:sp modelId="{27B167DD-991F-4EDB-9FC1-5315407E6E44}">
      <dsp:nvSpPr>
        <dsp:cNvPr id="0" name=""/>
        <dsp:cNvSpPr/>
      </dsp:nvSpPr>
      <dsp:spPr>
        <a:xfrm>
          <a:off x="0" y="1700596"/>
          <a:ext cx="11439525" cy="6739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 types of posts do they make on these social media websites?</a:t>
          </a:r>
        </a:p>
      </dsp:txBody>
      <dsp:txXfrm>
        <a:off x="0" y="1700596"/>
        <a:ext cx="11439525" cy="673920"/>
      </dsp:txXfrm>
    </dsp:sp>
    <dsp:sp modelId="{73B1E8DB-F458-4CE5-84E7-20F1340D2C11}">
      <dsp:nvSpPr>
        <dsp:cNvPr id="0" name=""/>
        <dsp:cNvSpPr/>
      </dsp:nvSpPr>
      <dsp:spPr>
        <a:xfrm>
          <a:off x="0" y="2466676"/>
          <a:ext cx="11439525" cy="6739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 is the purpose of these posts?</a:t>
          </a:r>
        </a:p>
      </dsp:txBody>
      <dsp:txXfrm>
        <a:off x="0" y="2466676"/>
        <a:ext cx="11439525" cy="673920"/>
      </dsp:txXfrm>
    </dsp:sp>
    <dsp:sp modelId="{546C6921-0069-49D4-A298-DE9196CADAB5}">
      <dsp:nvSpPr>
        <dsp:cNvPr id="0" name=""/>
        <dsp:cNvSpPr/>
      </dsp:nvSpPr>
      <dsp:spPr>
        <a:xfrm>
          <a:off x="0" y="3232756"/>
          <a:ext cx="11439525" cy="67392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 other features of the social media websites do they use?</a:t>
          </a:r>
        </a:p>
      </dsp:txBody>
      <dsp:txXfrm>
        <a:off x="0" y="3232756"/>
        <a:ext cx="11439525" cy="673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167197"/>
          <a:ext cx="11439525" cy="4843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0" i="0" kern="1200" dirty="0"/>
            <a:t>Apple use Twitter, Instagram, LinkedIn, Facebook &amp; YouTube.</a:t>
          </a:r>
          <a:endParaRPr lang="en-GB" sz="2300" kern="1200" dirty="0"/>
        </a:p>
      </dsp:txBody>
      <dsp:txXfrm>
        <a:off x="0" y="167197"/>
        <a:ext cx="11439525" cy="484380"/>
      </dsp:txXfrm>
    </dsp:sp>
    <dsp:sp modelId="{7B6CA94D-F21B-4A44-8368-B15EED33B75B}">
      <dsp:nvSpPr>
        <dsp:cNvPr id="0" name=""/>
        <dsp:cNvSpPr/>
      </dsp:nvSpPr>
      <dsp:spPr>
        <a:xfrm>
          <a:off x="0" y="717817"/>
          <a:ext cx="11439525" cy="4843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b="0" i="0" kern="1200" dirty="0"/>
            <a:t>They don’t actually Tweet on Twitter but use it for advertising.</a:t>
          </a:r>
          <a:endParaRPr lang="en-GB" sz="2300" kern="1200" dirty="0"/>
        </a:p>
      </dsp:txBody>
      <dsp:txXfrm>
        <a:off x="0" y="717817"/>
        <a:ext cx="11439525" cy="484380"/>
      </dsp:txXfrm>
    </dsp:sp>
    <dsp:sp modelId="{27B167DD-991F-4EDB-9FC1-5315407E6E44}">
      <dsp:nvSpPr>
        <dsp:cNvPr id="0" name=""/>
        <dsp:cNvSpPr/>
      </dsp:nvSpPr>
      <dsp:spPr>
        <a:xfrm>
          <a:off x="0" y="1268437"/>
          <a:ext cx="11439525" cy="4843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Instagram is used to share photos to promote their phones camera &amp; to define their brand.</a:t>
          </a:r>
        </a:p>
      </dsp:txBody>
      <dsp:txXfrm>
        <a:off x="0" y="1268437"/>
        <a:ext cx="11439525" cy="484380"/>
      </dsp:txXfrm>
    </dsp:sp>
    <dsp:sp modelId="{73B1E8DB-F458-4CE5-84E7-20F1340D2C11}">
      <dsp:nvSpPr>
        <dsp:cNvPr id="0" name=""/>
        <dsp:cNvSpPr/>
      </dsp:nvSpPr>
      <dsp:spPr>
        <a:xfrm>
          <a:off x="0" y="1819057"/>
          <a:ext cx="11439525" cy="4843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LinkedIn is used professionally for recruitment; they don’t post anything.</a:t>
          </a:r>
        </a:p>
      </dsp:txBody>
      <dsp:txXfrm>
        <a:off x="0" y="1819057"/>
        <a:ext cx="11439525" cy="484380"/>
      </dsp:txXfrm>
    </dsp:sp>
    <dsp:sp modelId="{546C6921-0069-49D4-A298-DE9196CADAB5}">
      <dsp:nvSpPr>
        <dsp:cNvPr id="0" name=""/>
        <dsp:cNvSpPr/>
      </dsp:nvSpPr>
      <dsp:spPr>
        <a:xfrm>
          <a:off x="0" y="2369677"/>
          <a:ext cx="11439525" cy="48438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Facebook is used to share images &amp; videos for customer interaction &amp; marketing/advertising.</a:t>
          </a:r>
        </a:p>
      </dsp:txBody>
      <dsp:txXfrm>
        <a:off x="0" y="2369677"/>
        <a:ext cx="11439525" cy="484380"/>
      </dsp:txXfrm>
    </dsp:sp>
    <dsp:sp modelId="{27C123B6-AED2-4ECD-B015-F8457F1D86AA}">
      <dsp:nvSpPr>
        <dsp:cNvPr id="0" name=""/>
        <dsp:cNvSpPr/>
      </dsp:nvSpPr>
      <dsp:spPr>
        <a:xfrm>
          <a:off x="0" y="2920297"/>
          <a:ext cx="11439525" cy="4843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YouTube is used to share videos to promote their phones camera and advertising.</a:t>
          </a:r>
        </a:p>
      </dsp:txBody>
      <dsp:txXfrm>
        <a:off x="0" y="2920297"/>
        <a:ext cx="11439525" cy="484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59085"/>
          <a:ext cx="11439525" cy="54756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b="0" i="0" kern="1200" dirty="0"/>
            <a:t>The earliest example of a social media website was “Six Degrees”.</a:t>
          </a:r>
          <a:endParaRPr lang="en-GB" sz="2600" kern="1200" dirty="0"/>
        </a:p>
      </dsp:txBody>
      <dsp:txXfrm>
        <a:off x="0" y="59085"/>
        <a:ext cx="11439525" cy="547560"/>
      </dsp:txXfrm>
    </dsp:sp>
    <dsp:sp modelId="{355D9FF9-174E-4435-9227-190E10A074C4}">
      <dsp:nvSpPr>
        <dsp:cNvPr id="0" name=""/>
        <dsp:cNvSpPr/>
      </dsp:nvSpPr>
      <dsp:spPr>
        <a:xfrm>
          <a:off x="0" y="606645"/>
          <a:ext cx="11439525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You could create a profile, become friends with other use profiles, send messages and post bulletins.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 err="1"/>
            <a:t>SixDegrees</a:t>
          </a:r>
          <a:r>
            <a:rPr lang="en-GB" sz="2000" kern="1200" dirty="0"/>
            <a:t> had 3.5 million global users.</a:t>
          </a:r>
        </a:p>
      </dsp:txBody>
      <dsp:txXfrm>
        <a:off x="0" y="606645"/>
        <a:ext cx="11439525" cy="659295"/>
      </dsp:txXfrm>
    </dsp:sp>
    <dsp:sp modelId="{7B6CA94D-F21B-4A44-8368-B15EED33B75B}">
      <dsp:nvSpPr>
        <dsp:cNvPr id="0" name=""/>
        <dsp:cNvSpPr/>
      </dsp:nvSpPr>
      <dsp:spPr>
        <a:xfrm>
          <a:off x="0" y="1265940"/>
          <a:ext cx="11439525" cy="54756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/>
            <a:t>Some popular sites that followed included Friendster &amp; </a:t>
          </a:r>
          <a:r>
            <a:rPr lang="en-GB" sz="2600" kern="1200" dirty="0" err="1"/>
            <a:t>MySpace</a:t>
          </a:r>
          <a:r>
            <a:rPr lang="en-GB" sz="2600" kern="1200" dirty="0"/>
            <a:t>.</a:t>
          </a:r>
        </a:p>
      </dsp:txBody>
      <dsp:txXfrm>
        <a:off x="0" y="1265940"/>
        <a:ext cx="11439525" cy="547560"/>
      </dsp:txXfrm>
    </dsp:sp>
    <dsp:sp modelId="{9928435C-33C4-48F9-BC88-749D676E3623}">
      <dsp:nvSpPr>
        <dsp:cNvPr id="0" name=""/>
        <dsp:cNvSpPr/>
      </dsp:nvSpPr>
      <dsp:spPr>
        <a:xfrm>
          <a:off x="0" y="1813500"/>
          <a:ext cx="11439525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These allowed customisable styling and music on your profile and sharing images &amp; videos.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 err="1"/>
            <a:t>MySpace</a:t>
          </a:r>
          <a:r>
            <a:rPr lang="en-GB" sz="2000" kern="1200" dirty="0"/>
            <a:t> had 100 million global users.</a:t>
          </a:r>
        </a:p>
      </dsp:txBody>
      <dsp:txXfrm>
        <a:off x="0" y="1813500"/>
        <a:ext cx="11439525" cy="659295"/>
      </dsp:txXfrm>
    </dsp:sp>
    <dsp:sp modelId="{27B167DD-991F-4EDB-9FC1-5315407E6E44}">
      <dsp:nvSpPr>
        <dsp:cNvPr id="0" name=""/>
        <dsp:cNvSpPr/>
      </dsp:nvSpPr>
      <dsp:spPr>
        <a:xfrm>
          <a:off x="0" y="2472796"/>
          <a:ext cx="11439525" cy="54756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Facebook then became the biggest site in Social Media (and still is).</a:t>
          </a:r>
        </a:p>
      </dsp:txBody>
      <dsp:txXfrm>
        <a:off x="0" y="2472796"/>
        <a:ext cx="11439525" cy="547560"/>
      </dsp:txXfrm>
    </dsp:sp>
    <dsp:sp modelId="{925A4F49-7D48-4C60-966B-9C0FC9334135}">
      <dsp:nvSpPr>
        <dsp:cNvPr id="0" name=""/>
        <dsp:cNvSpPr/>
      </dsp:nvSpPr>
      <dsp:spPr>
        <a:xfrm>
          <a:off x="0" y="3020356"/>
          <a:ext cx="11439525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Originally was a user profile, with some personal information, ability to friend and a “wall” to post on.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Evolved to include messaging, adding attachments, targeted ads, like buttons, “checking in” &amp; more.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Facebook has 2.4 billion global users.</a:t>
          </a:r>
        </a:p>
      </dsp:txBody>
      <dsp:txXfrm>
        <a:off x="0" y="3020356"/>
        <a:ext cx="11439525" cy="9956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34785"/>
          <a:ext cx="11439525" cy="71604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b="0" i="0" kern="1200" dirty="0"/>
            <a:t>Some of the key Facebook features for businesses include:</a:t>
          </a:r>
          <a:endParaRPr lang="en-GB" sz="3400" kern="1200" dirty="0"/>
        </a:p>
      </dsp:txBody>
      <dsp:txXfrm>
        <a:off x="0" y="34785"/>
        <a:ext cx="11439525" cy="716040"/>
      </dsp:txXfrm>
    </dsp:sp>
    <dsp:sp modelId="{355D9FF9-174E-4435-9227-190E10A074C4}">
      <dsp:nvSpPr>
        <dsp:cNvPr id="0" name=""/>
        <dsp:cNvSpPr/>
      </dsp:nvSpPr>
      <dsp:spPr>
        <a:xfrm>
          <a:off x="0" y="750826"/>
          <a:ext cx="11439525" cy="1759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/>
            <a:t>Brand pages</a:t>
          </a:r>
          <a:endParaRPr lang="en-GB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/>
            <a:t>Targeted advertising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/>
            <a:t>Usage analytics (Facebook Insights)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700" kern="1200" dirty="0"/>
            <a:t>Website Integration (Facebook Pixel)</a:t>
          </a:r>
        </a:p>
      </dsp:txBody>
      <dsp:txXfrm>
        <a:off x="0" y="750826"/>
        <a:ext cx="11439525" cy="1759500"/>
      </dsp:txXfrm>
    </dsp:sp>
    <dsp:sp modelId="{7B6CA94D-F21B-4A44-8368-B15EED33B75B}">
      <dsp:nvSpPr>
        <dsp:cNvPr id="0" name=""/>
        <dsp:cNvSpPr/>
      </dsp:nvSpPr>
      <dsp:spPr>
        <a:xfrm>
          <a:off x="0" y="2510326"/>
          <a:ext cx="11439525" cy="71604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When were each of these features added to Facebook?</a:t>
          </a:r>
        </a:p>
      </dsp:txBody>
      <dsp:txXfrm>
        <a:off x="0" y="2510326"/>
        <a:ext cx="11439525" cy="716040"/>
      </dsp:txXfrm>
    </dsp:sp>
    <dsp:sp modelId="{27B167DD-991F-4EDB-9FC1-5315407E6E44}">
      <dsp:nvSpPr>
        <dsp:cNvPr id="0" name=""/>
        <dsp:cNvSpPr/>
      </dsp:nvSpPr>
      <dsp:spPr>
        <a:xfrm>
          <a:off x="0" y="3324286"/>
          <a:ext cx="11439525" cy="71604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Give one reason why each of these features </a:t>
          </a:r>
          <a:r>
            <a:rPr lang="en-US" sz="3400" kern="1200"/>
            <a:t>are important.</a:t>
          </a:r>
          <a:endParaRPr lang="en-US" sz="3400" kern="1200" dirty="0"/>
        </a:p>
      </dsp:txBody>
      <dsp:txXfrm>
        <a:off x="0" y="3324286"/>
        <a:ext cx="11439525" cy="7160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80C9A-3062-4593-900E-8774B4B81D04}">
      <dsp:nvSpPr>
        <dsp:cNvPr id="0" name=""/>
        <dsp:cNvSpPr/>
      </dsp:nvSpPr>
      <dsp:spPr>
        <a:xfrm rot="16200000">
          <a:off x="-430042" y="432800"/>
          <a:ext cx="3571875" cy="2706274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543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0" i="0" kern="1200" dirty="0"/>
            <a:t>Brand pages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 page businesses can set up to interact with customers.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Added in 2007</a:t>
          </a:r>
        </a:p>
      </dsp:txBody>
      <dsp:txXfrm rot="5400000">
        <a:off x="2759" y="714374"/>
        <a:ext cx="2706274" cy="2143125"/>
      </dsp:txXfrm>
    </dsp:sp>
    <dsp:sp modelId="{714CED66-ADF9-4197-A71B-5940A112EAF8}">
      <dsp:nvSpPr>
        <dsp:cNvPr id="0" name=""/>
        <dsp:cNvSpPr/>
      </dsp:nvSpPr>
      <dsp:spPr>
        <a:xfrm rot="16200000">
          <a:off x="2479202" y="432800"/>
          <a:ext cx="3571875" cy="2706274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543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Targeted Advertising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Allows businesses to display advertisements to customers based on their user profile information.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Added in 2007</a:t>
          </a:r>
        </a:p>
      </dsp:txBody>
      <dsp:txXfrm rot="5400000">
        <a:off x="2912003" y="714374"/>
        <a:ext cx="2706274" cy="2143125"/>
      </dsp:txXfrm>
    </dsp:sp>
    <dsp:sp modelId="{64A99494-81CC-42E7-B1FA-64CC66FAE7AA}">
      <dsp:nvSpPr>
        <dsp:cNvPr id="0" name=""/>
        <dsp:cNvSpPr/>
      </dsp:nvSpPr>
      <dsp:spPr>
        <a:xfrm rot="16200000">
          <a:off x="5388447" y="432800"/>
          <a:ext cx="3571875" cy="2706274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543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Usage Analytics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Allows business to track how users interact with their brand page.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Added in 2008</a:t>
          </a:r>
        </a:p>
      </dsp:txBody>
      <dsp:txXfrm rot="5400000">
        <a:off x="5821248" y="714374"/>
        <a:ext cx="2706274" cy="2143125"/>
      </dsp:txXfrm>
    </dsp:sp>
    <dsp:sp modelId="{00CBFC7D-83DA-4F80-B3B4-47DBDC0C0980}">
      <dsp:nvSpPr>
        <dsp:cNvPr id="0" name=""/>
        <dsp:cNvSpPr/>
      </dsp:nvSpPr>
      <dsp:spPr>
        <a:xfrm rot="16200000">
          <a:off x="8297692" y="432800"/>
          <a:ext cx="3571875" cy="2706274"/>
        </a:xfrm>
        <a:prstGeom prst="flowChartManualOperati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2543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Facebook Pixel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 tool that let’s you track what users do on your website when they click on an advert.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Added in 2015</a:t>
          </a:r>
        </a:p>
      </dsp:txBody>
      <dsp:txXfrm rot="5400000">
        <a:off x="8730493" y="714374"/>
        <a:ext cx="2706274" cy="214312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EEE38-DD7C-45BB-9B76-C08319A6F20A}">
      <dsp:nvSpPr>
        <dsp:cNvPr id="0" name=""/>
        <dsp:cNvSpPr/>
      </dsp:nvSpPr>
      <dsp:spPr>
        <a:xfrm>
          <a:off x="0" y="53056"/>
          <a:ext cx="11439525" cy="5896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0" i="0" kern="1200" dirty="0"/>
            <a:t>Most social media websites differentiate from each other in some way.</a:t>
          </a:r>
          <a:endParaRPr lang="en-GB" sz="2800" kern="1200" dirty="0"/>
        </a:p>
      </dsp:txBody>
      <dsp:txXfrm>
        <a:off x="0" y="53056"/>
        <a:ext cx="11439525" cy="589680"/>
      </dsp:txXfrm>
    </dsp:sp>
    <dsp:sp modelId="{7B6CA94D-F21B-4A44-8368-B15EED33B75B}">
      <dsp:nvSpPr>
        <dsp:cNvPr id="0" name=""/>
        <dsp:cNvSpPr/>
      </dsp:nvSpPr>
      <dsp:spPr>
        <a:xfrm>
          <a:off x="0" y="723376"/>
          <a:ext cx="11439525" cy="5896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For example, consider these four common social media websites:</a:t>
          </a:r>
        </a:p>
      </dsp:txBody>
      <dsp:txXfrm>
        <a:off x="0" y="723376"/>
        <a:ext cx="11439525" cy="589680"/>
      </dsp:txXfrm>
    </dsp:sp>
    <dsp:sp modelId="{9928435C-33C4-48F9-BC88-749D676E3623}">
      <dsp:nvSpPr>
        <dsp:cNvPr id="0" name=""/>
        <dsp:cNvSpPr/>
      </dsp:nvSpPr>
      <dsp:spPr>
        <a:xfrm>
          <a:off x="0" y="1313056"/>
          <a:ext cx="11439525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Facebook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Twitter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Instagram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200" kern="1200" dirty="0"/>
            <a:t>LinkedIn</a:t>
          </a:r>
        </a:p>
      </dsp:txBody>
      <dsp:txXfrm>
        <a:off x="0" y="1313056"/>
        <a:ext cx="11439525" cy="1449000"/>
      </dsp:txXfrm>
    </dsp:sp>
    <dsp:sp modelId="{A83B2977-A70A-4510-9E5E-9B44E4AA3D5F}">
      <dsp:nvSpPr>
        <dsp:cNvPr id="0" name=""/>
        <dsp:cNvSpPr/>
      </dsp:nvSpPr>
      <dsp:spPr>
        <a:xfrm>
          <a:off x="0" y="2762056"/>
          <a:ext cx="11439525" cy="58968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Would you use each of these sites for the same reason?</a:t>
          </a:r>
        </a:p>
      </dsp:txBody>
      <dsp:txXfrm>
        <a:off x="0" y="2762056"/>
        <a:ext cx="11439525" cy="589680"/>
      </dsp:txXfrm>
    </dsp:sp>
    <dsp:sp modelId="{A82560E7-FEF0-448A-814D-A43C9DC2C408}">
      <dsp:nvSpPr>
        <dsp:cNvPr id="0" name=""/>
        <dsp:cNvSpPr/>
      </dsp:nvSpPr>
      <dsp:spPr>
        <a:xfrm>
          <a:off x="0" y="3432376"/>
          <a:ext cx="11439525" cy="58968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They each have their own features, structure &amp; target audience.</a:t>
          </a:r>
        </a:p>
      </dsp:txBody>
      <dsp:txXfrm>
        <a:off x="0" y="3432376"/>
        <a:ext cx="11439525" cy="5896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CA94D-F21B-4A44-8368-B15EED33B75B}">
      <dsp:nvSpPr>
        <dsp:cNvPr id="0" name=""/>
        <dsp:cNvSpPr/>
      </dsp:nvSpPr>
      <dsp:spPr>
        <a:xfrm>
          <a:off x="0" y="61763"/>
          <a:ext cx="11439525" cy="6949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kern="1200" dirty="0"/>
            <a:t>Choose one of the following social media websites:</a:t>
          </a:r>
        </a:p>
      </dsp:txBody>
      <dsp:txXfrm>
        <a:off x="0" y="61763"/>
        <a:ext cx="11439525" cy="694980"/>
      </dsp:txXfrm>
    </dsp:sp>
    <dsp:sp modelId="{9928435C-33C4-48F9-BC88-749D676E3623}">
      <dsp:nvSpPr>
        <dsp:cNvPr id="0" name=""/>
        <dsp:cNvSpPr/>
      </dsp:nvSpPr>
      <dsp:spPr>
        <a:xfrm>
          <a:off x="0" y="756743"/>
          <a:ext cx="11439525" cy="1707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Facebook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Twitter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Instagram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600" kern="1200" dirty="0"/>
            <a:t>LinkedIn</a:t>
          </a:r>
        </a:p>
      </dsp:txBody>
      <dsp:txXfrm>
        <a:off x="0" y="756743"/>
        <a:ext cx="11439525" cy="1707750"/>
      </dsp:txXfrm>
    </dsp:sp>
    <dsp:sp modelId="{A83B2977-A70A-4510-9E5E-9B44E4AA3D5F}">
      <dsp:nvSpPr>
        <dsp:cNvPr id="0" name=""/>
        <dsp:cNvSpPr/>
      </dsp:nvSpPr>
      <dsp:spPr>
        <a:xfrm>
          <a:off x="0" y="2464493"/>
          <a:ext cx="11439525" cy="69498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Research the answers to the following questions:</a:t>
          </a:r>
        </a:p>
      </dsp:txBody>
      <dsp:txXfrm>
        <a:off x="0" y="2464493"/>
        <a:ext cx="11439525" cy="694980"/>
      </dsp:txXfrm>
    </dsp:sp>
    <dsp:sp modelId="{DCBDC76C-40D6-4B45-9F6D-588C81154FD6}">
      <dsp:nvSpPr>
        <dsp:cNvPr id="0" name=""/>
        <dsp:cNvSpPr/>
      </dsp:nvSpPr>
      <dsp:spPr>
        <a:xfrm>
          <a:off x="0" y="3159473"/>
          <a:ext cx="11439525" cy="853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20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When was the website launched?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What is the purpose of the website?</a:t>
          </a:r>
        </a:p>
      </dsp:txBody>
      <dsp:txXfrm>
        <a:off x="0" y="3159473"/>
        <a:ext cx="11439525" cy="853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8F98-B574-425C-A897-5F34468A4128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478C0-E2C6-48FB-B5ED-E73CA0338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61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C478C0-E2C6-48FB-B5ED-E73CA0338D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89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C478C0-E2C6-48FB-B5ED-E73CA0338D4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345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C478C0-E2C6-48FB-B5ED-E73CA0338D4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00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C478C0-E2C6-48FB-B5ED-E73CA0338D4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18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4363114-D500-4C88-ABC4-E727C7507F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23377" y="2598738"/>
            <a:ext cx="962284" cy="952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C6527-9CC8-4215-9D7A-9F19D077E0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15080" y="2376342"/>
            <a:ext cx="5744094" cy="1314741"/>
          </a:xfrm>
        </p:spPr>
        <p:txBody>
          <a:bodyPr lIns="0" tIns="0" rIns="0" bIns="0" anchor="b">
            <a:normAutofit/>
          </a:bodyPr>
          <a:lstStyle>
            <a:lvl1pPr algn="r">
              <a:defRPr sz="4800" b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EBDB1-C7AB-4557-881C-6B9A5B82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E7D30-16E7-4C6A-9215-7CEB4EEC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A7605-D0EA-4337-8E48-2C248B3C5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0B4CCD6-DBF2-4361-9EFE-8D0DED25A5C1}"/>
              </a:ext>
            </a:extLst>
          </p:cNvPr>
          <p:cNvCxnSpPr>
            <a:cxnSpLocks/>
          </p:cNvCxnSpPr>
          <p:nvPr/>
        </p:nvCxnSpPr>
        <p:spPr>
          <a:xfrm>
            <a:off x="8141275" y="2616186"/>
            <a:ext cx="0" cy="91894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290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3144F-45C5-4773-B5C5-F6A50AF5B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6BBD3B-F4BD-46EC-9B3E-13D3826D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CDC3E-EC91-4FE0-AE2F-A6AF8127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1DB76802-D738-4ABA-8E4F-39AC81A32B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2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A2173-8F61-4EAD-AAC8-906EC04F6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13D88-6EF6-4713-ABE2-1818E5348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7B32A2-C6F5-4743-842B-F22D3A086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A6720-535E-4BB7-AA80-CDC98676D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D5227-2063-47AF-AB00-B6C4372D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D677E-1528-43E9-83B0-632E27A1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44CF0105-7C6E-4BB3-8D1D-55C64320A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189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2D576-CBFC-491B-89AF-E0CDE1E0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06C804-B980-4F14-B78E-AAE57300D7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FBA97-541C-4B50-8FEE-56DF4803E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C4CA0-699D-493D-9BED-F1987B87B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65557-7C9B-4A6D-9F97-A183CA986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464D2-20D7-4C18-A310-CC889C9D7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7E9A8F24-38B9-4C89-83F6-C1E40D960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387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09616-9C03-4626-AFBE-9C5F0ADA3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E022B-04A7-4C9F-B2FF-01068292F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51D77-E8A4-48F6-8584-34E7207E5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C80C3-BDA8-4DF8-BA27-2DD85A15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AB43-3072-4D23-8565-C040008A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399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817C531E-B098-4D6D-9A77-C7DCFB68E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730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17B9FC-566D-44A2-816A-4EA3612E1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7FB735-70F4-41BF-9A15-B7007CB4C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C68F2-00D8-462F-83F1-968D85C8F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4D410-BCE1-4E3A-ADCA-D8C3C238D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8F335-F59C-4667-8ED2-ED67BFBD1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002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B22DF440-4486-43E4-B0CA-0BE4B3017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6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E9112-6AC3-40B5-9F09-827F03B8B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BA917-348D-4D7D-AE08-C13DDE299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4C68A-02C1-4B49-987E-1C6BEF84A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85D2B-564C-405E-94E8-1398FEA2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7274C-8C0B-4BAD-BEA5-EBF73990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5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85E350-1B7C-4D5C-9D5A-FBAB92A0CC68}"/>
              </a:ext>
            </a:extLst>
          </p:cNvPr>
          <p:cNvSpPr/>
          <p:nvPr/>
        </p:nvSpPr>
        <p:spPr>
          <a:xfrm>
            <a:off x="396880" y="290567"/>
            <a:ext cx="11438787" cy="135408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7AE0DE-3934-48EA-A400-18158105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72" y="295461"/>
            <a:ext cx="10515599" cy="1349189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E7EAF-EB5A-47B4-9354-6F0667DA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606" y="1969477"/>
            <a:ext cx="11438787" cy="4075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4740-E38E-4EF9-B8C8-9928377D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578" y="6356350"/>
            <a:ext cx="1656806" cy="365125"/>
          </a:xfrm>
        </p:spPr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6A67-309F-4EED-B41B-1B302521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8DEB1-7335-40EA-B129-B274C9D6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79" y="6356349"/>
            <a:ext cx="134919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B3D657B-EB80-4E8B-A2F0-9428D069F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2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85E350-1B7C-4D5C-9D5A-FBAB92A0CC68}"/>
              </a:ext>
            </a:extLst>
          </p:cNvPr>
          <p:cNvSpPr/>
          <p:nvPr/>
        </p:nvSpPr>
        <p:spPr>
          <a:xfrm>
            <a:off x="396880" y="290567"/>
            <a:ext cx="11438787" cy="135408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7AE0DE-3934-48EA-A400-18158105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72" y="295461"/>
            <a:ext cx="10515599" cy="1349189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E7EAF-EB5A-47B4-9354-6F0667DA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606" y="1969477"/>
            <a:ext cx="5611542" cy="4075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4740-E38E-4EF9-B8C8-9928377D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578" y="6356350"/>
            <a:ext cx="1656806" cy="365125"/>
          </a:xfrm>
        </p:spPr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6A67-309F-4EED-B41B-1B302521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8DEB1-7335-40EA-B129-B274C9D6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79" y="6356349"/>
            <a:ext cx="134919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B3D657B-EB80-4E8B-A2F0-9428D069F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F6B102-64A8-4423-AA3E-DC944BE72C4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03853" y="1969477"/>
            <a:ext cx="5611542" cy="4075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92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85E350-1B7C-4D5C-9D5A-FBAB92A0CC68}"/>
              </a:ext>
            </a:extLst>
          </p:cNvPr>
          <p:cNvSpPr/>
          <p:nvPr/>
        </p:nvSpPr>
        <p:spPr>
          <a:xfrm>
            <a:off x="396880" y="290567"/>
            <a:ext cx="11438787" cy="135408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7AE0DE-3934-48EA-A400-18158105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72" y="295461"/>
            <a:ext cx="10515599" cy="1349189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E7EAF-EB5A-47B4-9354-6F0667DA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606" y="2472959"/>
            <a:ext cx="11438787" cy="35715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4740-E38E-4EF9-B8C8-9928377D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578" y="6356350"/>
            <a:ext cx="1656806" cy="365125"/>
          </a:xfrm>
        </p:spPr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6A67-309F-4EED-B41B-1B302521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8DEB1-7335-40EA-B129-B274C9D6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79" y="6356349"/>
            <a:ext cx="134919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B3D657B-EB80-4E8B-A2F0-9428D069F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6E0CE75-A655-409E-B324-9C05583EA10F}"/>
              </a:ext>
            </a:extLst>
          </p:cNvPr>
          <p:cNvSpPr txBox="1"/>
          <p:nvPr userDrawn="1"/>
        </p:nvSpPr>
        <p:spPr>
          <a:xfrm>
            <a:off x="-14068" y="1827972"/>
            <a:ext cx="2574388" cy="461665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32240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85E350-1B7C-4D5C-9D5A-FBAB92A0CC68}"/>
              </a:ext>
            </a:extLst>
          </p:cNvPr>
          <p:cNvSpPr/>
          <p:nvPr/>
        </p:nvSpPr>
        <p:spPr>
          <a:xfrm>
            <a:off x="396880" y="290567"/>
            <a:ext cx="11438787" cy="135408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7AE0DE-3934-48EA-A400-181581057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72" y="295461"/>
            <a:ext cx="10515599" cy="1349189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E7EAF-EB5A-47B4-9354-6F0667DA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606" y="2472959"/>
            <a:ext cx="5611542" cy="3571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4740-E38E-4EF9-B8C8-9928377D9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578" y="6356350"/>
            <a:ext cx="1656806" cy="365125"/>
          </a:xfrm>
        </p:spPr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6A67-309F-4EED-B41B-1B302521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8DEB1-7335-40EA-B129-B274C9D69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79" y="6356349"/>
            <a:ext cx="134919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AB3D657B-EB80-4E8B-A2F0-9428D069F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0F6B102-64A8-4423-AA3E-DC944BE72C4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03853" y="2472959"/>
            <a:ext cx="5611542" cy="35715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D5CD35-450D-44AC-8718-8157C9C46471}"/>
              </a:ext>
            </a:extLst>
          </p:cNvPr>
          <p:cNvSpPr txBox="1"/>
          <p:nvPr userDrawn="1"/>
        </p:nvSpPr>
        <p:spPr>
          <a:xfrm>
            <a:off x="-14068" y="1827972"/>
            <a:ext cx="2574388" cy="461665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87971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ACF1D-E302-4B04-A41D-4010BCDB3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453AD-D386-412F-81E6-6679673927F8}"/>
              </a:ext>
            </a:extLst>
          </p:cNvPr>
          <p:cNvSpPr/>
          <p:nvPr/>
        </p:nvSpPr>
        <p:spPr>
          <a:xfrm>
            <a:off x="396880" y="2219074"/>
            <a:ext cx="11438787" cy="183406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C81323-E0C2-4355-A350-066A6EF08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19074"/>
            <a:ext cx="10515600" cy="1834063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74F1E13B-C29E-436A-9D76-6AC9C8970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721C1E8-7D89-4EBB-A815-5293FF71F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578" y="6356350"/>
            <a:ext cx="1656806" cy="365125"/>
          </a:xfrm>
        </p:spPr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18B8BB-3D55-4548-9561-243D803F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79" y="6356349"/>
            <a:ext cx="134919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34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FAE09-85B1-41C5-A895-3ABBB4668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6605" y="2749123"/>
            <a:ext cx="7676393" cy="32953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5E749-CBC2-4FED-A4D5-03FF897FE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03623" y="2749123"/>
            <a:ext cx="3511769" cy="3300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A3F52-AE25-4B8F-A31E-0E9413408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0D9AEA2D-4A75-49B2-868F-8ED5D44F5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46F64C7-88BC-4B9F-9D9C-6B23468C6FF4}"/>
              </a:ext>
            </a:extLst>
          </p:cNvPr>
          <p:cNvSpPr/>
          <p:nvPr/>
        </p:nvSpPr>
        <p:spPr>
          <a:xfrm>
            <a:off x="396880" y="290567"/>
            <a:ext cx="11438787" cy="1834063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C0A29D01-1B69-4D07-85F8-333648F296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8838" y="1644650"/>
            <a:ext cx="10515600" cy="479425"/>
          </a:xfrm>
        </p:spPr>
        <p:txBody>
          <a:bodyPr anchor="t">
            <a:normAutofit/>
          </a:bodyPr>
          <a:lstStyle>
            <a:lvl1pPr marL="0" indent="0" algn="ctr">
              <a:buNone/>
              <a:defRPr sz="1900"/>
            </a:lvl1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841E97-99B1-4A1E-ADF7-206A430D4FD1}"/>
              </a:ext>
            </a:extLst>
          </p:cNvPr>
          <p:cNvCxnSpPr>
            <a:cxnSpLocks/>
          </p:cNvCxnSpPr>
          <p:nvPr/>
        </p:nvCxnSpPr>
        <p:spPr>
          <a:xfrm>
            <a:off x="2230078" y="1522292"/>
            <a:ext cx="77724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EF7592E-66C5-4228-9BD6-249FD6B6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578" y="6356350"/>
            <a:ext cx="1656806" cy="365125"/>
          </a:xfrm>
        </p:spPr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AF4D13A-CB94-4399-ABD6-F1236EF7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79" y="6356349"/>
            <a:ext cx="134919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B487539-4D0D-4547-A531-8C88F7203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472" y="295461"/>
            <a:ext cx="10515599" cy="1349189"/>
          </a:xfrm>
        </p:spPr>
        <p:txBody>
          <a:bodyPr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838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CB3E-2A47-4346-A465-EE0F016C5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448CF7-31BD-47A9-933B-420BF52AE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A2DFC-BA08-4352-8E90-48E64AEFC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AC0C8C-21D0-4527-B4F0-981864317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010C0A-5D20-4924-BC9F-14D07617E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8064A0-C33E-430A-8F17-0EA17E298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D7A81-2207-4952-9D16-2030324E2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8C1E58-E506-449B-911D-77184EFD5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picture containing clipart&#10;&#10;Description automatically generated">
            <a:extLst>
              <a:ext uri="{FF2B5EF4-FFF2-40B4-BE49-F238E27FC236}">
                <a16:creationId xmlns:a16="http://schemas.microsoft.com/office/drawing/2014/main" id="{33022867-3705-4100-A646-BFFD791C8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55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FA1E-984D-4E48-A584-F3F63AC65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22B15A-EB07-413F-95F5-55282667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F7AF17-4FF4-4A9A-81D0-5A8F29F6C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E20FD-4149-44FB-9D56-2E2061DBA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B782A4E9-EFF2-4901-81FF-CC52AF2ED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064" y="6195295"/>
            <a:ext cx="2297603" cy="53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7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7CB390-D5E2-44EF-892F-440BAAC23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494C-5C9A-4417-AC81-8A3B91923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5B06D-0340-4ACD-8C2F-953F42211C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4EBD-9A3D-451B-A7D4-08AE8C113195}" type="datetimeFigureOut">
              <a:rPr lang="en-GB" smtClean="0"/>
              <a:t>05/09/2020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0197F-DFDE-43C5-A224-EEF9338F4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1B0CA-AC29-4010-A650-0655F44EF3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2399" y="635282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47F07-96E8-451F-9A13-A820EEDD2A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20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4" r:id="rId4"/>
    <p:sldLayoutId id="2147483675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5C74F8-A501-42E0-A85D-FFA71979EA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080" y="2246812"/>
            <a:ext cx="5744094" cy="1666668"/>
          </a:xfrm>
        </p:spPr>
        <p:txBody>
          <a:bodyPr anchor="ctr">
            <a:normAutofit/>
          </a:bodyPr>
          <a:lstStyle/>
          <a:p>
            <a:r>
              <a:rPr lang="en-GB" dirty="0"/>
              <a:t>DEVELOPMENTS IN SOCIAL MEDIA</a:t>
            </a:r>
            <a:endParaRPr lang="en-US" dirty="0"/>
          </a:p>
        </p:txBody>
      </p:sp>
      <p:pic>
        <p:nvPicPr>
          <p:cNvPr id="6" name="Picture Placeholder 7">
            <a:extLst>
              <a:ext uri="{FF2B5EF4-FFF2-40B4-BE49-F238E27FC236}">
                <a16:creationId xmlns:a16="http://schemas.microsoft.com/office/drawing/2014/main" id="{21D219DB-9E1E-4002-A8F6-EE9ADEE3AE7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8523288" y="2598738"/>
            <a:ext cx="962025" cy="952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138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E475-4985-48D7-A62B-60A3F593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So Many Social Media Sites? - Task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5E1A79F9-3AB8-4A86-8F3D-4C14C88F1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009145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450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8435C-33C4-48F9-BC88-749D676E3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9928435C-33C4-48F9-BC88-749D676E36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3B2977-A70A-4510-9E5E-9B44E4AA3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83B2977-A70A-4510-9E5E-9B44E4AA3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BDC76C-40D6-4B45-9F6D-588C81154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DCBDC76C-40D6-4B45-9F6D-588C81154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E475-4985-48D7-A62B-60A3F593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So Many Social Media Sites? - Task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5E1A79F9-3AB8-4A86-8F3D-4C14C88F1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584076"/>
              </p:ext>
            </p:extLst>
          </p:nvPr>
        </p:nvGraphicFramePr>
        <p:xfrm>
          <a:off x="376238" y="2473325"/>
          <a:ext cx="11439525" cy="3571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48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A952DC-50D8-485A-AB35-1B8E21DAA6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2A952DC-50D8-485A-AB35-1B8E21DAA6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1B604B-D48C-4376-9210-F9B448389B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31B604B-D48C-4376-9210-F9B448389B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3C02B8-2766-4FD9-911D-19D96EF1F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F63C02B8-2766-4FD9-911D-19D96EF1F3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00FA9C-080E-459F-BA2A-A8B2660C84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700FA9C-080E-459F-BA2A-A8B2660C84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F539F-A184-4DE1-86E3-7991B146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is Social Media?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015BC82-207F-4A77-A688-C04FF99C3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359840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529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F3F174-B725-41B0-B2F4-962979834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DCF3F174-B725-41B0-B2F4-9629798342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25B060-64BC-4BA8-8F31-890385B0AF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ED25B060-64BC-4BA8-8F31-890385B0AF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F539F-A184-4DE1-86E3-7991B146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Why Do Businesses Use Social Media?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015BC82-207F-4A77-A688-C04FF99C3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765493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05706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B1E8DB-F458-4CE5-84E7-20F1340D2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73B1E8DB-F458-4CE5-84E7-20F1340D2C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6C6921-0069-49D4-A298-DE9196CAD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546C6921-0069-49D4-A298-DE9196CADA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B524F-95F4-4EE1-8C78-7A7D7CE72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Social Media - Task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84355174-4954-4203-9AFF-AD036B6977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8381439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614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B1E8DB-F458-4CE5-84E7-20F1340D2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73B1E8DB-F458-4CE5-84E7-20F1340D2C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6C6921-0069-49D4-A298-DE9196CAD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46C6921-0069-49D4-A298-DE9196CADA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B524F-95F4-4EE1-8C78-7A7D7CE72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Social Media - Task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84355174-4954-4203-9AFF-AD036B6977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497581"/>
              </p:ext>
            </p:extLst>
          </p:nvPr>
        </p:nvGraphicFramePr>
        <p:xfrm>
          <a:off x="376238" y="2473325"/>
          <a:ext cx="11439525" cy="3571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06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B1E8DB-F458-4CE5-84E7-20F1340D2C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73B1E8DB-F458-4CE5-84E7-20F1340D2C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6C6921-0069-49D4-A298-DE9196CADA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546C6921-0069-49D4-A298-DE9196CADA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C123B6-AED2-4ECD-B015-F8457F1D8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7C123B6-AED2-4ECD-B015-F8457F1D8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FE602-23B7-49E8-B966-D7582319F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Growth of Social Media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D94838BB-9D42-488E-A8B7-7A382B9D1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689404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877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5D9FF9-174E-4435-9227-190E10A074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355D9FF9-174E-4435-9227-190E10A074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8435C-33C4-48F9-BC88-749D676E3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9928435C-33C4-48F9-BC88-749D676E36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5A4F49-7D48-4C60-966B-9C0FC9334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925A4F49-7D48-4C60-966B-9C0FC9334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DA9-BADF-4C38-85DB-75EF57DEA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Facebook Business Features - Task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40A18D45-D686-41F0-9DCD-3AB3BD5CC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6451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2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5D9FF9-174E-4435-9227-190E10A074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355D9FF9-174E-4435-9227-190E10A074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27B167DD-991F-4EDB-9FC1-5315407E6E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DA9-BADF-4C38-85DB-75EF57DEA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Facebook Business Features - Task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40A18D45-D686-41F0-9DCD-3AB3BD5CC3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577535"/>
              </p:ext>
            </p:extLst>
          </p:nvPr>
        </p:nvGraphicFramePr>
        <p:xfrm>
          <a:off x="376238" y="2473325"/>
          <a:ext cx="11439525" cy="3571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77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F80C9A-3062-4593-900E-8774B4B81D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3F80C9A-3062-4593-900E-8774B4B81D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4CED66-ADF9-4197-A71B-5940A112E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14CED66-ADF9-4197-A71B-5940A112E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99494-81CC-42E7-B1FA-64CC66FAE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64A99494-81CC-42E7-B1FA-64CC66FAE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CBFC7D-83DA-4F80-B3B4-47DBDC0C0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0CBFC7D-83DA-4F80-B3B4-47DBDC0C09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E475-4985-48D7-A62B-60A3F593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So Many Social Media Sites?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5E1A79F9-3AB8-4A86-8F3D-4C14C88F1C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545942"/>
              </p:ext>
            </p:extLst>
          </p:nvPr>
        </p:nvGraphicFramePr>
        <p:xfrm>
          <a:off x="376238" y="1970088"/>
          <a:ext cx="11439525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95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0AEEE38-DD7C-45BB-9B76-C08319A6F2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B6CA94D-F21B-4A44-8368-B15EED33B7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28435C-33C4-48F9-BC88-749D676E36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9928435C-33C4-48F9-BC88-749D676E36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3B2977-A70A-4510-9E5E-9B44E4AA3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A83B2977-A70A-4510-9E5E-9B44E4AA3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2560E7-FEF0-448A-814D-A43C9DC2C4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A82560E7-FEF0-448A-814D-A43C9DC2C4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Common CPU Components"/>
  <p:tag name="ISPRING_FIRST_PUBLISH" val="1"/>
  <p:tag name="ISPRING_LMS_API_VERSION" val="SCORM 1.2"/>
  <p:tag name="ISPRING_ULTRA_SCORM_COURSE_ID" val="7466764C-5C43-4114-BFF6-114690688830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FFFDH\uFFFD\uFFFD{EF5839D6-DE8A-442E-BDF8-941DF9767B9A}&quot;,&quot;C:\\Users\\dric\\OneDrive\\Documents\\Presentations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-no-video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PASSING_SCORE" val="100.000000"/>
  <p:tag name="ISPRING_CURRENT_PLAYER_ID" val="universal-no-video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0"/>
  <p:tag name="ISPRING_PLAYER_LAYOUT_TYPE" val="NoSideba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0"/>
  <p:tag name="ISPRING_PLAYER_LAYOUT_TYPE" val="NoSideba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CUSTOM_TIMING_USED" val="0"/>
  <p:tag name="ISPRING_PLAYER_LAYOUT_TYPE" val="NoSidebar"/>
</p:tagLst>
</file>

<file path=ppt/theme/theme1.xml><?xml version="1.0" encoding="utf-8"?>
<a:theme xmlns:a="http://schemas.openxmlformats.org/drawingml/2006/main" name="KnowItAllNinja">
  <a:themeElements>
    <a:clrScheme name="KnowItAllNinja">
      <a:dk1>
        <a:srgbClr val="FFFFFF"/>
      </a:dk1>
      <a:lt1>
        <a:srgbClr val="FFFFFF"/>
      </a:lt1>
      <a:dk2>
        <a:srgbClr val="93A3B8"/>
      </a:dk2>
      <a:lt2>
        <a:srgbClr val="44546A"/>
      </a:lt2>
      <a:accent1>
        <a:srgbClr val="44546A"/>
      </a:accent1>
      <a:accent2>
        <a:srgbClr val="5B9BD5"/>
      </a:accent2>
      <a:accent3>
        <a:srgbClr val="70AD47"/>
      </a:accent3>
      <a:accent4>
        <a:srgbClr val="EA3434"/>
      </a:accent4>
      <a:accent5>
        <a:srgbClr val="954F72"/>
      </a:accent5>
      <a:accent6>
        <a:srgbClr val="EB7033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ItAllNinja" id="{BFC5B792-6AC5-4DC1-8073-A865866714A6}" vid="{F87F5D10-748D-4384-8761-E7CBB719F4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KnowItAllNinja</Template>
  <TotalTime>2009</TotalTime>
  <Words>701</Words>
  <Application>Microsoft Office PowerPoint</Application>
  <PresentationFormat>Widescreen</PresentationFormat>
  <Paragraphs>97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KnowItAllNinja</vt:lpstr>
      <vt:lpstr>DEVELOPMENTS IN SOCIAL MEDIA</vt:lpstr>
      <vt:lpstr>What is Social Media?</vt:lpstr>
      <vt:lpstr>Why Do Businesses Use Social Media?</vt:lpstr>
      <vt:lpstr>Why Use Social Media - Task</vt:lpstr>
      <vt:lpstr>Why Use Social Media - Task</vt:lpstr>
      <vt:lpstr>The Growth of Social Media</vt:lpstr>
      <vt:lpstr>Facebook Business Features - Task</vt:lpstr>
      <vt:lpstr>Facebook Business Features - Task</vt:lpstr>
      <vt:lpstr>Why So Many Social Media Sites?</vt:lpstr>
      <vt:lpstr>Why So Many Social Media Sites? - Task</vt:lpstr>
      <vt:lpstr>Why So Many Social Media Sites? -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CPU Components</dc:title>
  <dc:creator>Daniel Richardson</dc:creator>
  <cp:lastModifiedBy>Daniel Richardson</cp:lastModifiedBy>
  <cp:revision>49</cp:revision>
  <dcterms:created xsi:type="dcterms:W3CDTF">2019-01-21T09:12:08Z</dcterms:created>
  <dcterms:modified xsi:type="dcterms:W3CDTF">2020-09-05T11:45:48Z</dcterms:modified>
</cp:coreProperties>
</file>